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5" r:id="rId4"/>
    <p:sldId id="285" r:id="rId5"/>
    <p:sldId id="286" r:id="rId6"/>
    <p:sldId id="276" r:id="rId7"/>
    <p:sldId id="277" r:id="rId8"/>
    <p:sldId id="265" r:id="rId9"/>
    <p:sldId id="272" r:id="rId10"/>
    <p:sldId id="268" r:id="rId11"/>
    <p:sldId id="273" r:id="rId12"/>
    <p:sldId id="274" r:id="rId13"/>
  </p:sldIdLst>
  <p:sldSz cx="9144000" cy="5143500" type="screen16x9"/>
  <p:notesSz cx="6735763" cy="9866313"/>
  <p:embeddedFontLst>
    <p:embeddedFont>
      <p:font typeface="Archivo" panose="020B0604020202020204" charset="0"/>
      <p:regular r:id="rId16"/>
      <p:bold r:id="rId17"/>
      <p:italic r:id="rId18"/>
      <p:boldItalic r:id="rId19"/>
    </p:embeddedFont>
    <p:embeddedFont>
      <p:font typeface="Paytone One" panose="020B0604020202020204" charset="0"/>
      <p:regular r:id="rId20"/>
    </p:embeddedFont>
    <p:embeddedFont>
      <p:font typeface="Chelsea Market" panose="020B0604020202020204" charset="0"/>
      <p:regular r:id="rId21"/>
    </p:embeddedFont>
    <p:embeddedFont>
      <p:font typeface="Amatic SC" panose="020B0604020202020204" charset="-79"/>
      <p:regular r:id="rId22"/>
      <p:bold r:id="rId23"/>
    </p:embeddedFont>
    <p:embeddedFont>
      <p:font typeface="Signika Negative" panose="020B0604020202020204" charset="0"/>
      <p:regular r:id="rId24"/>
      <p:bold r:id="rId25"/>
    </p:embeddedFont>
    <p:embeddedFont>
      <p:font typeface="Fira Sans Extra Condensed Medium" panose="020B0604020202020204" charset="0"/>
      <p:regular r:id="rId26"/>
      <p:bold r:id="rId27"/>
      <p:italic r:id="rId28"/>
      <p:boldItalic r:id="rId29"/>
    </p:embeddedFont>
    <p:embeddedFont>
      <p:font typeface="Signika Negative Light" panose="020B0604020202020204" charset="0"/>
      <p:regular r:id="rId30"/>
      <p:bold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0" autoAdjust="0"/>
    <p:restoredTop sz="94660"/>
  </p:normalViewPr>
  <p:slideViewPr>
    <p:cSldViewPr>
      <p:cViewPr>
        <p:scale>
          <a:sx n="140" d="100"/>
          <a:sy n="140" d="100"/>
        </p:scale>
        <p:origin x="-1458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31920-1E54-4EDA-A15C-78532769BF6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6926-8754-4683-A85F-7358872594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31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035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7040f09d03_0_10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9d73de208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9d73de2087_0_5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73a0764869_7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73a0764869_7_51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6320de4b7d_0_14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6320de4b7d_0_11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d73de208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d73de2087_0_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9d73de208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9d73de2087_0_4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6320de4b7d_0_18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2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CUSTOM_4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CUSTOM_6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CUSTOM_10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3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Thin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AA84F"/>
                </a:solidFill>
              </a:rPr>
              <a:t>Tottenhall Infant School</a:t>
            </a:r>
            <a:r>
              <a:rPr lang="en" dirty="0"/>
              <a:t> 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694" name="Google Shape;694;p30"/>
          <p:cNvSpPr txBox="1">
            <a:spLocks noGrp="1"/>
          </p:cNvSpPr>
          <p:nvPr>
            <p:ph type="subTitle" idx="1"/>
          </p:nvPr>
        </p:nvSpPr>
        <p:spPr>
          <a:xfrm rot="1327">
            <a:off x="1475779" y="3292765"/>
            <a:ext cx="6201302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helsea Market" panose="020B0604020202020204" charset="0"/>
              </a:rPr>
              <a:t>Reception Curriculum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accent6"/>
                </a:solidFill>
                <a:latin typeface="Chelsea Market" panose="020B0604020202020204" charset="0"/>
              </a:rPr>
              <a:t>Spring Term</a:t>
            </a:r>
            <a:endParaRPr lang="en" sz="2400" dirty="0" smtClean="0">
              <a:solidFill>
                <a:schemeClr val="accent6"/>
              </a:solidFill>
              <a:latin typeface="Chelsea Marke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Chelsea Market" panose="020B0604020202020204" charset="0"/>
              </a:rPr>
              <a:t>Information For Parents and Carers</a:t>
            </a:r>
            <a:endParaRPr sz="2400" dirty="0">
              <a:latin typeface="Chelsea Market" panose="020B0604020202020204" charset="0"/>
            </a:endParaRPr>
          </a:p>
        </p:txBody>
      </p:sp>
      <p:grpSp>
        <p:nvGrpSpPr>
          <p:cNvPr id="695" name="Google Shape;695;p30"/>
          <p:cNvGrpSpPr/>
          <p:nvPr/>
        </p:nvGrpSpPr>
        <p:grpSpPr>
          <a:xfrm>
            <a:off x="6738608" y="542575"/>
            <a:ext cx="1801551" cy="1807551"/>
            <a:chOff x="6966933" y="849500"/>
            <a:chExt cx="1801551" cy="1807551"/>
          </a:xfrm>
        </p:grpSpPr>
        <p:grpSp>
          <p:nvGrpSpPr>
            <p:cNvPr id="696" name="Google Shape;696;p30"/>
            <p:cNvGrpSpPr/>
            <p:nvPr/>
          </p:nvGrpSpPr>
          <p:grpSpPr>
            <a:xfrm rot="475911">
              <a:off x="7069452" y="952018"/>
              <a:ext cx="1596514" cy="1596514"/>
              <a:chOff x="1189525" y="238125"/>
              <a:chExt cx="5208300" cy="5208300"/>
            </a:xfrm>
          </p:grpSpPr>
          <p:sp>
            <p:nvSpPr>
              <p:cNvPr id="697" name="Google Shape;697;p30"/>
              <p:cNvSpPr/>
              <p:nvPr/>
            </p:nvSpPr>
            <p:spPr>
              <a:xfrm>
                <a:off x="1189525" y="238125"/>
                <a:ext cx="5208300" cy="520830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208332" extrusionOk="0">
                    <a:moveTo>
                      <a:pt x="208332" y="0"/>
                    </a:moveTo>
                    <a:lnTo>
                      <a:pt x="208332" y="170651"/>
                    </a:lnTo>
                    <a:cubicBezTo>
                      <a:pt x="208332" y="170912"/>
                      <a:pt x="208332" y="171086"/>
                      <a:pt x="208332" y="171260"/>
                    </a:cubicBezTo>
                    <a:cubicBezTo>
                      <a:pt x="208245" y="171695"/>
                      <a:pt x="208158" y="172043"/>
                      <a:pt x="208071" y="172391"/>
                    </a:cubicBezTo>
                    <a:cubicBezTo>
                      <a:pt x="207984" y="172565"/>
                      <a:pt x="207984" y="172740"/>
                      <a:pt x="207897" y="172914"/>
                    </a:cubicBezTo>
                    <a:cubicBezTo>
                      <a:pt x="207897" y="173001"/>
                      <a:pt x="207810" y="173175"/>
                      <a:pt x="207723" y="173349"/>
                    </a:cubicBezTo>
                    <a:cubicBezTo>
                      <a:pt x="207635" y="173523"/>
                      <a:pt x="207548" y="173697"/>
                      <a:pt x="207461" y="173871"/>
                    </a:cubicBezTo>
                    <a:cubicBezTo>
                      <a:pt x="207287" y="174219"/>
                      <a:pt x="207113" y="174480"/>
                      <a:pt x="206852" y="174741"/>
                    </a:cubicBezTo>
                    <a:cubicBezTo>
                      <a:pt x="206765" y="174915"/>
                      <a:pt x="206678" y="175002"/>
                      <a:pt x="206591" y="175176"/>
                    </a:cubicBezTo>
                    <a:cubicBezTo>
                      <a:pt x="206330" y="175350"/>
                      <a:pt x="206156" y="175611"/>
                      <a:pt x="205895" y="175785"/>
                    </a:cubicBezTo>
                    <a:cubicBezTo>
                      <a:pt x="205808" y="175872"/>
                      <a:pt x="205721" y="175959"/>
                      <a:pt x="205547" y="176046"/>
                    </a:cubicBezTo>
                    <a:cubicBezTo>
                      <a:pt x="205460" y="176133"/>
                      <a:pt x="205373" y="176220"/>
                      <a:pt x="205199" y="176307"/>
                    </a:cubicBezTo>
                    <a:lnTo>
                      <a:pt x="204851" y="176569"/>
                    </a:lnTo>
                    <a:cubicBezTo>
                      <a:pt x="204416" y="176743"/>
                      <a:pt x="204068" y="176917"/>
                      <a:pt x="203632" y="177091"/>
                    </a:cubicBezTo>
                    <a:cubicBezTo>
                      <a:pt x="203458" y="177091"/>
                      <a:pt x="203371" y="177178"/>
                      <a:pt x="203197" y="177178"/>
                    </a:cubicBezTo>
                    <a:lnTo>
                      <a:pt x="202849" y="177265"/>
                    </a:lnTo>
                    <a:cubicBezTo>
                      <a:pt x="202675" y="177265"/>
                      <a:pt x="202588" y="177265"/>
                      <a:pt x="202414" y="177265"/>
                    </a:cubicBezTo>
                    <a:cubicBezTo>
                      <a:pt x="202327" y="177265"/>
                      <a:pt x="202240" y="177265"/>
                      <a:pt x="202153" y="177265"/>
                    </a:cubicBezTo>
                    <a:lnTo>
                      <a:pt x="201892" y="177265"/>
                    </a:lnTo>
                    <a:lnTo>
                      <a:pt x="201283" y="177265"/>
                    </a:lnTo>
                    <a:cubicBezTo>
                      <a:pt x="200848" y="177265"/>
                      <a:pt x="200500" y="177178"/>
                      <a:pt x="200065" y="177091"/>
                    </a:cubicBezTo>
                    <a:cubicBezTo>
                      <a:pt x="199978" y="177004"/>
                      <a:pt x="199890" y="177004"/>
                      <a:pt x="199716" y="176917"/>
                    </a:cubicBezTo>
                    <a:cubicBezTo>
                      <a:pt x="194147" y="175089"/>
                      <a:pt x="189187" y="166996"/>
                      <a:pt x="189187" y="166996"/>
                    </a:cubicBezTo>
                    <a:cubicBezTo>
                      <a:pt x="189187" y="166996"/>
                      <a:pt x="120178" y="208332"/>
                      <a:pt x="37594" y="208332"/>
                    </a:cubicBezTo>
                    <a:lnTo>
                      <a:pt x="0" y="2083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100013" dist="19050" dir="5400000" algn="bl" rotWithShape="0">
                  <a:srgbClr val="999999">
                    <a:alpha val="4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0"/>
              <p:cNvSpPr/>
              <p:nvPr/>
            </p:nvSpPr>
            <p:spPr>
              <a:xfrm>
                <a:off x="6221575" y="4671900"/>
                <a:ext cx="21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1" extrusionOk="0">
                    <a:moveTo>
                      <a:pt x="871" y="1"/>
                    </a:moveTo>
                    <a:cubicBezTo>
                      <a:pt x="784" y="1"/>
                      <a:pt x="697" y="1"/>
                      <a:pt x="610" y="1"/>
                    </a:cubicBezTo>
                    <a:cubicBezTo>
                      <a:pt x="349" y="1"/>
                      <a:pt x="175" y="1"/>
                      <a:pt x="1" y="1"/>
                    </a:cubicBezTo>
                    <a:lnTo>
                      <a:pt x="610" y="1"/>
                    </a:lnTo>
                    <a:close/>
                  </a:path>
                </a:pathLst>
              </a:custGeom>
              <a:solidFill>
                <a:srgbClr val="F0DC7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1189525" y="238125"/>
                <a:ext cx="5208300" cy="965950"/>
              </a:xfrm>
              <a:custGeom>
                <a:avLst/>
                <a:gdLst/>
                <a:ahLst/>
                <a:cxnLst/>
                <a:rect l="l" t="t" r="r" b="b"/>
                <a:pathLst>
                  <a:path w="208332" h="38638" extrusionOk="0">
                    <a:moveTo>
                      <a:pt x="0" y="0"/>
                    </a:moveTo>
                    <a:lnTo>
                      <a:pt x="208332" y="0"/>
                    </a:lnTo>
                    <a:lnTo>
                      <a:pt x="208332" y="38638"/>
                    </a:lnTo>
                    <a:lnTo>
                      <a:pt x="0" y="38638"/>
                    </a:lnTo>
                    <a:close/>
                  </a:path>
                </a:pathLst>
              </a:custGeom>
              <a:gradFill>
                <a:gsLst>
                  <a:gs pos="0">
                    <a:srgbClr val="FFE49E"/>
                  </a:gs>
                  <a:gs pos="100000">
                    <a:srgbClr val="DAC489">
                      <a:alpha val="3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0"/>
              <p:cNvSpPr/>
              <p:nvPr/>
            </p:nvSpPr>
            <p:spPr>
              <a:xfrm>
                <a:off x="2129350" y="4406475"/>
                <a:ext cx="4268475" cy="1039950"/>
              </a:xfrm>
              <a:custGeom>
                <a:avLst/>
                <a:gdLst/>
                <a:ahLst/>
                <a:cxnLst/>
                <a:rect l="l" t="t" r="r" b="b"/>
                <a:pathLst>
                  <a:path w="170739" h="41598" extrusionOk="0">
                    <a:moveTo>
                      <a:pt x="170739" y="3917"/>
                    </a:moveTo>
                    <a:lnTo>
                      <a:pt x="170739" y="8877"/>
                    </a:lnTo>
                    <a:cubicBezTo>
                      <a:pt x="170042" y="20973"/>
                      <a:pt x="153073" y="25760"/>
                      <a:pt x="133928" y="30894"/>
                    </a:cubicBezTo>
                    <a:cubicBezTo>
                      <a:pt x="115392" y="35854"/>
                      <a:pt x="63179" y="41598"/>
                      <a:pt x="44121" y="41598"/>
                    </a:cubicBezTo>
                    <a:lnTo>
                      <a:pt x="1" y="41598"/>
                    </a:lnTo>
                    <a:cubicBezTo>
                      <a:pt x="82585" y="41598"/>
                      <a:pt x="151594" y="1"/>
                      <a:pt x="151594" y="1"/>
                    </a:cubicBezTo>
                    <a:cubicBezTo>
                      <a:pt x="151594" y="1"/>
                      <a:pt x="156554" y="8442"/>
                      <a:pt x="162123" y="10183"/>
                    </a:cubicBezTo>
                    <a:cubicBezTo>
                      <a:pt x="162297" y="10270"/>
                      <a:pt x="162385" y="10270"/>
                      <a:pt x="162472" y="10357"/>
                    </a:cubicBezTo>
                    <a:cubicBezTo>
                      <a:pt x="162733" y="10357"/>
                      <a:pt x="162907" y="10444"/>
                      <a:pt x="163081" y="10444"/>
                    </a:cubicBezTo>
                    <a:cubicBezTo>
                      <a:pt x="163342" y="10531"/>
                      <a:pt x="163516" y="10531"/>
                      <a:pt x="163690" y="10531"/>
                    </a:cubicBezTo>
                    <a:cubicBezTo>
                      <a:pt x="163864" y="10531"/>
                      <a:pt x="164038" y="10531"/>
                      <a:pt x="164212" y="10531"/>
                    </a:cubicBezTo>
                    <a:lnTo>
                      <a:pt x="164560" y="10531"/>
                    </a:lnTo>
                    <a:cubicBezTo>
                      <a:pt x="164647" y="10531"/>
                      <a:pt x="164734" y="10531"/>
                      <a:pt x="164821" y="10531"/>
                    </a:cubicBezTo>
                    <a:cubicBezTo>
                      <a:pt x="164995" y="10531"/>
                      <a:pt x="165082" y="10531"/>
                      <a:pt x="165256" y="10531"/>
                    </a:cubicBezTo>
                    <a:lnTo>
                      <a:pt x="165604" y="10444"/>
                    </a:lnTo>
                    <a:cubicBezTo>
                      <a:pt x="165778" y="10444"/>
                      <a:pt x="165865" y="10444"/>
                      <a:pt x="166039" y="10357"/>
                    </a:cubicBezTo>
                    <a:cubicBezTo>
                      <a:pt x="166475" y="10270"/>
                      <a:pt x="166823" y="10096"/>
                      <a:pt x="167258" y="9835"/>
                    </a:cubicBezTo>
                    <a:cubicBezTo>
                      <a:pt x="167345" y="9747"/>
                      <a:pt x="167519" y="9660"/>
                      <a:pt x="167606" y="9573"/>
                    </a:cubicBezTo>
                    <a:cubicBezTo>
                      <a:pt x="167780" y="9573"/>
                      <a:pt x="167867" y="9486"/>
                      <a:pt x="167954" y="9312"/>
                    </a:cubicBezTo>
                    <a:cubicBezTo>
                      <a:pt x="168128" y="9225"/>
                      <a:pt x="168215" y="9138"/>
                      <a:pt x="168302" y="9051"/>
                    </a:cubicBezTo>
                    <a:cubicBezTo>
                      <a:pt x="168563" y="8877"/>
                      <a:pt x="168737" y="8616"/>
                      <a:pt x="168998" y="8442"/>
                    </a:cubicBezTo>
                    <a:cubicBezTo>
                      <a:pt x="169085" y="8268"/>
                      <a:pt x="169172" y="8181"/>
                      <a:pt x="169259" y="8007"/>
                    </a:cubicBezTo>
                    <a:cubicBezTo>
                      <a:pt x="169520" y="7746"/>
                      <a:pt x="169694" y="7485"/>
                      <a:pt x="169868" y="7137"/>
                    </a:cubicBezTo>
                    <a:cubicBezTo>
                      <a:pt x="169955" y="6963"/>
                      <a:pt x="170042" y="6789"/>
                      <a:pt x="170130" y="6615"/>
                    </a:cubicBezTo>
                    <a:cubicBezTo>
                      <a:pt x="170217" y="6441"/>
                      <a:pt x="170217" y="6267"/>
                      <a:pt x="170304" y="6180"/>
                    </a:cubicBezTo>
                    <a:cubicBezTo>
                      <a:pt x="170391" y="6006"/>
                      <a:pt x="170391" y="5831"/>
                      <a:pt x="170478" y="5657"/>
                    </a:cubicBezTo>
                    <a:cubicBezTo>
                      <a:pt x="170565" y="5309"/>
                      <a:pt x="170652" y="4961"/>
                      <a:pt x="170739" y="4526"/>
                    </a:cubicBezTo>
                    <a:cubicBezTo>
                      <a:pt x="170739" y="4352"/>
                      <a:pt x="170739" y="4178"/>
                      <a:pt x="170739" y="3917"/>
                    </a:cubicBez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30"/>
            <p:cNvSpPr/>
            <p:nvPr/>
          </p:nvSpPr>
          <p:spPr>
            <a:xfrm rot="475911">
              <a:off x="7268000" y="2249519"/>
              <a:ext cx="1308427" cy="318779"/>
            </a:xfrm>
            <a:custGeom>
              <a:avLst/>
              <a:gdLst/>
              <a:ahLst/>
              <a:cxnLst/>
              <a:rect l="l" t="t" r="r" b="b"/>
              <a:pathLst>
                <a:path w="170739" h="41598" extrusionOk="0">
                  <a:moveTo>
                    <a:pt x="170739" y="3917"/>
                  </a:moveTo>
                  <a:lnTo>
                    <a:pt x="170739" y="8877"/>
                  </a:lnTo>
                  <a:cubicBezTo>
                    <a:pt x="170042" y="20973"/>
                    <a:pt x="153073" y="25760"/>
                    <a:pt x="133928" y="30894"/>
                  </a:cubicBezTo>
                  <a:cubicBezTo>
                    <a:pt x="115392" y="35854"/>
                    <a:pt x="63179" y="41598"/>
                    <a:pt x="44121" y="41598"/>
                  </a:cubicBezTo>
                  <a:lnTo>
                    <a:pt x="1" y="41598"/>
                  </a:lnTo>
                  <a:cubicBezTo>
                    <a:pt x="82585" y="41598"/>
                    <a:pt x="151594" y="1"/>
                    <a:pt x="151594" y="1"/>
                  </a:cubicBezTo>
                  <a:cubicBezTo>
                    <a:pt x="151594" y="1"/>
                    <a:pt x="156554" y="8442"/>
                    <a:pt x="162123" y="10183"/>
                  </a:cubicBezTo>
                  <a:cubicBezTo>
                    <a:pt x="162297" y="10270"/>
                    <a:pt x="162385" y="10270"/>
                    <a:pt x="162472" y="10357"/>
                  </a:cubicBezTo>
                  <a:cubicBezTo>
                    <a:pt x="162733" y="10357"/>
                    <a:pt x="162907" y="10444"/>
                    <a:pt x="163081" y="10444"/>
                  </a:cubicBezTo>
                  <a:cubicBezTo>
                    <a:pt x="163342" y="10531"/>
                    <a:pt x="163516" y="10531"/>
                    <a:pt x="163690" y="10531"/>
                  </a:cubicBezTo>
                  <a:cubicBezTo>
                    <a:pt x="163864" y="10531"/>
                    <a:pt x="164038" y="10531"/>
                    <a:pt x="164212" y="10531"/>
                  </a:cubicBezTo>
                  <a:lnTo>
                    <a:pt x="164560" y="10531"/>
                  </a:lnTo>
                  <a:cubicBezTo>
                    <a:pt x="164647" y="10531"/>
                    <a:pt x="164734" y="10531"/>
                    <a:pt x="164821" y="10531"/>
                  </a:cubicBezTo>
                  <a:cubicBezTo>
                    <a:pt x="164995" y="10531"/>
                    <a:pt x="165082" y="10531"/>
                    <a:pt x="165256" y="10531"/>
                  </a:cubicBezTo>
                  <a:lnTo>
                    <a:pt x="165604" y="10444"/>
                  </a:lnTo>
                  <a:cubicBezTo>
                    <a:pt x="165778" y="10444"/>
                    <a:pt x="165865" y="10444"/>
                    <a:pt x="166039" y="10357"/>
                  </a:cubicBezTo>
                  <a:cubicBezTo>
                    <a:pt x="166475" y="10270"/>
                    <a:pt x="166823" y="10096"/>
                    <a:pt x="167258" y="9835"/>
                  </a:cubicBezTo>
                  <a:cubicBezTo>
                    <a:pt x="167345" y="9747"/>
                    <a:pt x="167519" y="9660"/>
                    <a:pt x="167606" y="9573"/>
                  </a:cubicBezTo>
                  <a:cubicBezTo>
                    <a:pt x="167780" y="9573"/>
                    <a:pt x="167867" y="9486"/>
                    <a:pt x="167954" y="9312"/>
                  </a:cubicBezTo>
                  <a:cubicBezTo>
                    <a:pt x="168128" y="9225"/>
                    <a:pt x="168215" y="9138"/>
                    <a:pt x="168302" y="9051"/>
                  </a:cubicBezTo>
                  <a:cubicBezTo>
                    <a:pt x="168563" y="8877"/>
                    <a:pt x="168737" y="8616"/>
                    <a:pt x="168998" y="8442"/>
                  </a:cubicBezTo>
                  <a:cubicBezTo>
                    <a:pt x="169085" y="8268"/>
                    <a:pt x="169172" y="8181"/>
                    <a:pt x="169259" y="8007"/>
                  </a:cubicBezTo>
                  <a:cubicBezTo>
                    <a:pt x="169520" y="7746"/>
                    <a:pt x="169694" y="7485"/>
                    <a:pt x="169868" y="7137"/>
                  </a:cubicBezTo>
                  <a:cubicBezTo>
                    <a:pt x="169955" y="6963"/>
                    <a:pt x="170042" y="6789"/>
                    <a:pt x="170130" y="6615"/>
                  </a:cubicBezTo>
                  <a:cubicBezTo>
                    <a:pt x="170217" y="6441"/>
                    <a:pt x="170217" y="6267"/>
                    <a:pt x="170304" y="6180"/>
                  </a:cubicBezTo>
                  <a:cubicBezTo>
                    <a:pt x="170391" y="6006"/>
                    <a:pt x="170391" y="5831"/>
                    <a:pt x="170478" y="5657"/>
                  </a:cubicBezTo>
                  <a:cubicBezTo>
                    <a:pt x="170565" y="5309"/>
                    <a:pt x="170652" y="4961"/>
                    <a:pt x="170739" y="4526"/>
                  </a:cubicBezTo>
                  <a:cubicBezTo>
                    <a:pt x="170739" y="4352"/>
                    <a:pt x="170739" y="4178"/>
                    <a:pt x="170739" y="3917"/>
                  </a:cubicBezTo>
                  <a:close/>
                </a:path>
              </a:pathLst>
            </a:custGeom>
            <a:solidFill>
              <a:srgbClr val="F7D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" name="Google Shape;702;p30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0"/>
          <p:cNvSpPr/>
          <p:nvPr/>
        </p:nvSpPr>
        <p:spPr>
          <a:xfrm>
            <a:off x="7087425" y="1039925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4" name="Google Shape;704;p30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5" name="Google Shape;705;p30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30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07" name="Google Shape;707;p30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0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0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0" name="Google Shape;710;p30"/>
          <p:cNvSpPr/>
          <p:nvPr/>
        </p:nvSpPr>
        <p:spPr>
          <a:xfrm>
            <a:off x="3495725" y="2809551"/>
            <a:ext cx="2276866" cy="106198"/>
          </a:xfrm>
          <a:custGeom>
            <a:avLst/>
            <a:gdLst/>
            <a:ahLst/>
            <a:cxnLst/>
            <a:rect l="l" t="t" r="r" b="b"/>
            <a:pathLst>
              <a:path w="31057" h="2191" extrusionOk="0">
                <a:moveTo>
                  <a:pt x="30648" y="1"/>
                </a:moveTo>
                <a:cubicBezTo>
                  <a:pt x="30584" y="1"/>
                  <a:pt x="30518" y="27"/>
                  <a:pt x="30461" y="90"/>
                </a:cubicBezTo>
                <a:cubicBezTo>
                  <a:pt x="30173" y="399"/>
                  <a:pt x="29626" y="888"/>
                  <a:pt x="29155" y="888"/>
                </a:cubicBezTo>
                <a:cubicBezTo>
                  <a:pt x="28947" y="888"/>
                  <a:pt x="28755" y="793"/>
                  <a:pt x="28606" y="546"/>
                </a:cubicBezTo>
                <a:cubicBezTo>
                  <a:pt x="28556" y="458"/>
                  <a:pt x="28450" y="405"/>
                  <a:pt x="28346" y="405"/>
                </a:cubicBezTo>
                <a:cubicBezTo>
                  <a:pt x="28253" y="405"/>
                  <a:pt x="28163" y="448"/>
                  <a:pt x="28119" y="546"/>
                </a:cubicBezTo>
                <a:cubicBezTo>
                  <a:pt x="28026" y="594"/>
                  <a:pt x="27937" y="619"/>
                  <a:pt x="27856" y="619"/>
                </a:cubicBezTo>
                <a:cubicBezTo>
                  <a:pt x="27728" y="619"/>
                  <a:pt x="27616" y="558"/>
                  <a:pt x="27528" y="432"/>
                </a:cubicBezTo>
                <a:cubicBezTo>
                  <a:pt x="27476" y="380"/>
                  <a:pt x="27406" y="354"/>
                  <a:pt x="27336" y="354"/>
                </a:cubicBezTo>
                <a:cubicBezTo>
                  <a:pt x="27266" y="354"/>
                  <a:pt x="27196" y="380"/>
                  <a:pt x="27144" y="432"/>
                </a:cubicBezTo>
                <a:cubicBezTo>
                  <a:pt x="26733" y="770"/>
                  <a:pt x="26324" y="899"/>
                  <a:pt x="25906" y="899"/>
                </a:cubicBezTo>
                <a:cubicBezTo>
                  <a:pt x="25492" y="899"/>
                  <a:pt x="25069" y="773"/>
                  <a:pt x="24626" y="597"/>
                </a:cubicBezTo>
                <a:cubicBezTo>
                  <a:pt x="24526" y="547"/>
                  <a:pt x="24420" y="523"/>
                  <a:pt x="24315" y="523"/>
                </a:cubicBezTo>
                <a:cubicBezTo>
                  <a:pt x="24181" y="523"/>
                  <a:pt x="24048" y="563"/>
                  <a:pt x="23931" y="639"/>
                </a:cubicBezTo>
                <a:cubicBezTo>
                  <a:pt x="23786" y="722"/>
                  <a:pt x="23703" y="898"/>
                  <a:pt x="23558" y="970"/>
                </a:cubicBezTo>
                <a:cubicBezTo>
                  <a:pt x="23471" y="1017"/>
                  <a:pt x="23380" y="1038"/>
                  <a:pt x="23291" y="1038"/>
                </a:cubicBezTo>
                <a:cubicBezTo>
                  <a:pt x="23045" y="1038"/>
                  <a:pt x="22815" y="875"/>
                  <a:pt x="22709" y="639"/>
                </a:cubicBezTo>
                <a:cubicBezTo>
                  <a:pt x="22675" y="568"/>
                  <a:pt x="22617" y="539"/>
                  <a:pt x="22556" y="539"/>
                </a:cubicBezTo>
                <a:cubicBezTo>
                  <a:pt x="22448" y="539"/>
                  <a:pt x="22332" y="630"/>
                  <a:pt x="22325" y="742"/>
                </a:cubicBezTo>
                <a:cubicBezTo>
                  <a:pt x="22304" y="972"/>
                  <a:pt x="22167" y="1051"/>
                  <a:pt x="21984" y="1051"/>
                </a:cubicBezTo>
                <a:cubicBezTo>
                  <a:pt x="21620" y="1051"/>
                  <a:pt x="21074" y="739"/>
                  <a:pt x="20895" y="670"/>
                </a:cubicBezTo>
                <a:cubicBezTo>
                  <a:pt x="20682" y="572"/>
                  <a:pt x="20454" y="520"/>
                  <a:pt x="20224" y="520"/>
                </a:cubicBezTo>
                <a:cubicBezTo>
                  <a:pt x="20185" y="520"/>
                  <a:pt x="20146" y="522"/>
                  <a:pt x="20107" y="525"/>
                </a:cubicBezTo>
                <a:cubicBezTo>
                  <a:pt x="19931" y="535"/>
                  <a:pt x="19765" y="608"/>
                  <a:pt x="19630" y="722"/>
                </a:cubicBezTo>
                <a:cubicBezTo>
                  <a:pt x="19475" y="856"/>
                  <a:pt x="19382" y="1074"/>
                  <a:pt x="19185" y="1136"/>
                </a:cubicBezTo>
                <a:cubicBezTo>
                  <a:pt x="19134" y="1154"/>
                  <a:pt x="19083" y="1163"/>
                  <a:pt x="19032" y="1163"/>
                </a:cubicBezTo>
                <a:cubicBezTo>
                  <a:pt x="18790" y="1163"/>
                  <a:pt x="18557" y="975"/>
                  <a:pt x="18480" y="753"/>
                </a:cubicBezTo>
                <a:cubicBezTo>
                  <a:pt x="18457" y="666"/>
                  <a:pt x="18382" y="618"/>
                  <a:pt x="18304" y="618"/>
                </a:cubicBezTo>
                <a:cubicBezTo>
                  <a:pt x="18242" y="618"/>
                  <a:pt x="18179" y="648"/>
                  <a:pt x="18138" y="711"/>
                </a:cubicBezTo>
                <a:cubicBezTo>
                  <a:pt x="18022" y="939"/>
                  <a:pt x="17782" y="1046"/>
                  <a:pt x="17536" y="1046"/>
                </a:cubicBezTo>
                <a:cubicBezTo>
                  <a:pt x="17279" y="1046"/>
                  <a:pt x="17017" y="929"/>
                  <a:pt x="16884" y="711"/>
                </a:cubicBezTo>
                <a:cubicBezTo>
                  <a:pt x="16837" y="634"/>
                  <a:pt x="16760" y="595"/>
                  <a:pt x="16682" y="595"/>
                </a:cubicBezTo>
                <a:cubicBezTo>
                  <a:pt x="16604" y="595"/>
                  <a:pt x="16526" y="634"/>
                  <a:pt x="16480" y="711"/>
                </a:cubicBezTo>
                <a:cubicBezTo>
                  <a:pt x="16217" y="1094"/>
                  <a:pt x="15799" y="1290"/>
                  <a:pt x="15380" y="1290"/>
                </a:cubicBezTo>
                <a:cubicBezTo>
                  <a:pt x="15005" y="1290"/>
                  <a:pt x="14630" y="1133"/>
                  <a:pt x="14366" y="815"/>
                </a:cubicBezTo>
                <a:cubicBezTo>
                  <a:pt x="14324" y="732"/>
                  <a:pt x="14283" y="670"/>
                  <a:pt x="14210" y="618"/>
                </a:cubicBezTo>
                <a:cubicBezTo>
                  <a:pt x="14166" y="579"/>
                  <a:pt x="14115" y="563"/>
                  <a:pt x="14064" y="563"/>
                </a:cubicBezTo>
                <a:cubicBezTo>
                  <a:pt x="13911" y="563"/>
                  <a:pt x="13767" y="716"/>
                  <a:pt x="13868" y="888"/>
                </a:cubicBezTo>
                <a:cubicBezTo>
                  <a:pt x="13878" y="898"/>
                  <a:pt x="13889" y="919"/>
                  <a:pt x="13899" y="929"/>
                </a:cubicBezTo>
                <a:cubicBezTo>
                  <a:pt x="13791" y="1144"/>
                  <a:pt x="13669" y="1250"/>
                  <a:pt x="13531" y="1250"/>
                </a:cubicBezTo>
                <a:cubicBezTo>
                  <a:pt x="13470" y="1250"/>
                  <a:pt x="13406" y="1230"/>
                  <a:pt x="13339" y="1188"/>
                </a:cubicBezTo>
                <a:cubicBezTo>
                  <a:pt x="13225" y="1147"/>
                  <a:pt x="13111" y="1095"/>
                  <a:pt x="13008" y="1033"/>
                </a:cubicBezTo>
                <a:cubicBezTo>
                  <a:pt x="12873" y="981"/>
                  <a:pt x="12738" y="939"/>
                  <a:pt x="12604" y="898"/>
                </a:cubicBezTo>
                <a:cubicBezTo>
                  <a:pt x="12586" y="894"/>
                  <a:pt x="12569" y="892"/>
                  <a:pt x="12553" y="892"/>
                </a:cubicBezTo>
                <a:cubicBezTo>
                  <a:pt x="12492" y="892"/>
                  <a:pt x="12440" y="921"/>
                  <a:pt x="12407" y="970"/>
                </a:cubicBezTo>
                <a:cubicBezTo>
                  <a:pt x="12171" y="1341"/>
                  <a:pt x="11798" y="1553"/>
                  <a:pt x="11432" y="1553"/>
                </a:cubicBezTo>
                <a:cubicBezTo>
                  <a:pt x="11122" y="1553"/>
                  <a:pt x="10817" y="1401"/>
                  <a:pt x="10603" y="1064"/>
                </a:cubicBezTo>
                <a:cubicBezTo>
                  <a:pt x="10568" y="998"/>
                  <a:pt x="10501" y="964"/>
                  <a:pt x="10435" y="964"/>
                </a:cubicBezTo>
                <a:cubicBezTo>
                  <a:pt x="10387" y="964"/>
                  <a:pt x="10338" y="983"/>
                  <a:pt x="10303" y="1022"/>
                </a:cubicBezTo>
                <a:cubicBezTo>
                  <a:pt x="10084" y="1303"/>
                  <a:pt x="9743" y="1437"/>
                  <a:pt x="9400" y="1437"/>
                </a:cubicBezTo>
                <a:cubicBezTo>
                  <a:pt x="8997" y="1437"/>
                  <a:pt x="8593" y="1251"/>
                  <a:pt x="8386" y="898"/>
                </a:cubicBezTo>
                <a:cubicBezTo>
                  <a:pt x="8339" y="825"/>
                  <a:pt x="8266" y="789"/>
                  <a:pt x="8194" y="789"/>
                </a:cubicBezTo>
                <a:cubicBezTo>
                  <a:pt x="8121" y="789"/>
                  <a:pt x="8049" y="825"/>
                  <a:pt x="8002" y="898"/>
                </a:cubicBezTo>
                <a:cubicBezTo>
                  <a:pt x="7756" y="1261"/>
                  <a:pt x="7361" y="1446"/>
                  <a:pt x="6962" y="1446"/>
                </a:cubicBezTo>
                <a:cubicBezTo>
                  <a:pt x="6620" y="1446"/>
                  <a:pt x="6276" y="1310"/>
                  <a:pt x="6023" y="1033"/>
                </a:cubicBezTo>
                <a:cubicBezTo>
                  <a:pt x="5979" y="994"/>
                  <a:pt x="5923" y="975"/>
                  <a:pt x="5868" y="975"/>
                </a:cubicBezTo>
                <a:cubicBezTo>
                  <a:pt x="5790" y="975"/>
                  <a:pt x="5712" y="1012"/>
                  <a:pt x="5670" y="1085"/>
                </a:cubicBezTo>
                <a:cubicBezTo>
                  <a:pt x="5436" y="1397"/>
                  <a:pt x="5082" y="1556"/>
                  <a:pt x="4728" y="1556"/>
                </a:cubicBezTo>
                <a:cubicBezTo>
                  <a:pt x="4423" y="1556"/>
                  <a:pt x="4118" y="1438"/>
                  <a:pt x="3888" y="1199"/>
                </a:cubicBezTo>
                <a:cubicBezTo>
                  <a:pt x="3843" y="1154"/>
                  <a:pt x="3786" y="1132"/>
                  <a:pt x="3731" y="1132"/>
                </a:cubicBezTo>
                <a:cubicBezTo>
                  <a:pt x="3658" y="1132"/>
                  <a:pt x="3587" y="1169"/>
                  <a:pt x="3546" y="1240"/>
                </a:cubicBezTo>
                <a:cubicBezTo>
                  <a:pt x="3395" y="1590"/>
                  <a:pt x="3099" y="1772"/>
                  <a:pt x="2801" y="1772"/>
                </a:cubicBezTo>
                <a:cubicBezTo>
                  <a:pt x="2526" y="1772"/>
                  <a:pt x="2249" y="1616"/>
                  <a:pt x="2084" y="1292"/>
                </a:cubicBezTo>
                <a:cubicBezTo>
                  <a:pt x="2050" y="1227"/>
                  <a:pt x="1994" y="1200"/>
                  <a:pt x="1936" y="1200"/>
                </a:cubicBezTo>
                <a:cubicBezTo>
                  <a:pt x="1854" y="1200"/>
                  <a:pt x="1768" y="1254"/>
                  <a:pt x="1732" y="1333"/>
                </a:cubicBezTo>
                <a:cubicBezTo>
                  <a:pt x="1593" y="1690"/>
                  <a:pt x="1312" y="1858"/>
                  <a:pt x="1028" y="1858"/>
                </a:cubicBezTo>
                <a:cubicBezTo>
                  <a:pt x="718" y="1858"/>
                  <a:pt x="406" y="1659"/>
                  <a:pt x="270" y="1292"/>
                </a:cubicBezTo>
                <a:cubicBezTo>
                  <a:pt x="250" y="1230"/>
                  <a:pt x="199" y="1202"/>
                  <a:pt x="150" y="1202"/>
                </a:cubicBezTo>
                <a:cubicBezTo>
                  <a:pt x="75" y="1202"/>
                  <a:pt x="1" y="1265"/>
                  <a:pt x="32" y="1364"/>
                </a:cubicBezTo>
                <a:cubicBezTo>
                  <a:pt x="190" y="1898"/>
                  <a:pt x="631" y="2176"/>
                  <a:pt x="1076" y="2176"/>
                </a:cubicBezTo>
                <a:cubicBezTo>
                  <a:pt x="1392" y="2176"/>
                  <a:pt x="1709" y="2036"/>
                  <a:pt x="1929" y="1748"/>
                </a:cubicBezTo>
                <a:cubicBezTo>
                  <a:pt x="2156" y="2045"/>
                  <a:pt x="2493" y="2191"/>
                  <a:pt x="2830" y="2191"/>
                </a:cubicBezTo>
                <a:cubicBezTo>
                  <a:pt x="3198" y="2191"/>
                  <a:pt x="3567" y="2016"/>
                  <a:pt x="3794" y="1675"/>
                </a:cubicBezTo>
                <a:cubicBezTo>
                  <a:pt x="4078" y="1881"/>
                  <a:pt x="4407" y="1982"/>
                  <a:pt x="4734" y="1982"/>
                </a:cubicBezTo>
                <a:cubicBezTo>
                  <a:pt x="5148" y="1982"/>
                  <a:pt x="5559" y="1822"/>
                  <a:pt x="5877" y="1509"/>
                </a:cubicBezTo>
                <a:cubicBezTo>
                  <a:pt x="6189" y="1769"/>
                  <a:pt x="6572" y="1898"/>
                  <a:pt x="6955" y="1898"/>
                </a:cubicBezTo>
                <a:cubicBezTo>
                  <a:pt x="7411" y="1898"/>
                  <a:pt x="7866" y="1715"/>
                  <a:pt x="8199" y="1354"/>
                </a:cubicBezTo>
                <a:cubicBezTo>
                  <a:pt x="8506" y="1694"/>
                  <a:pt x="8930" y="1866"/>
                  <a:pt x="9356" y="1866"/>
                </a:cubicBezTo>
                <a:cubicBezTo>
                  <a:pt x="9734" y="1866"/>
                  <a:pt x="10115" y="1731"/>
                  <a:pt x="10417" y="1458"/>
                </a:cubicBezTo>
                <a:cubicBezTo>
                  <a:pt x="10703" y="1807"/>
                  <a:pt x="11110" y="1986"/>
                  <a:pt x="11509" y="1986"/>
                </a:cubicBezTo>
                <a:cubicBezTo>
                  <a:pt x="11961" y="1986"/>
                  <a:pt x="12403" y="1755"/>
                  <a:pt x="12645" y="1281"/>
                </a:cubicBezTo>
                <a:cubicBezTo>
                  <a:pt x="12996" y="1411"/>
                  <a:pt x="13381" y="1687"/>
                  <a:pt x="13758" y="1687"/>
                </a:cubicBezTo>
                <a:cubicBezTo>
                  <a:pt x="13893" y="1687"/>
                  <a:pt x="14027" y="1651"/>
                  <a:pt x="14158" y="1561"/>
                </a:cubicBezTo>
                <a:cubicBezTo>
                  <a:pt x="14220" y="1520"/>
                  <a:pt x="14272" y="1458"/>
                  <a:pt x="14314" y="1406"/>
                </a:cubicBezTo>
                <a:cubicBezTo>
                  <a:pt x="14627" y="1660"/>
                  <a:pt x="15001" y="1786"/>
                  <a:pt x="15377" y="1786"/>
                </a:cubicBezTo>
                <a:cubicBezTo>
                  <a:pt x="15846" y="1786"/>
                  <a:pt x="16319" y="1590"/>
                  <a:pt x="16687" y="1199"/>
                </a:cubicBezTo>
                <a:cubicBezTo>
                  <a:pt x="16895" y="1397"/>
                  <a:pt x="17155" y="1491"/>
                  <a:pt x="17420" y="1491"/>
                </a:cubicBezTo>
                <a:cubicBezTo>
                  <a:pt x="17709" y="1491"/>
                  <a:pt x="18004" y="1378"/>
                  <a:pt x="18242" y="1167"/>
                </a:cubicBezTo>
                <a:cubicBezTo>
                  <a:pt x="18366" y="1395"/>
                  <a:pt x="18594" y="1551"/>
                  <a:pt x="18853" y="1603"/>
                </a:cubicBezTo>
                <a:cubicBezTo>
                  <a:pt x="18922" y="1620"/>
                  <a:pt x="18993" y="1628"/>
                  <a:pt x="19065" y="1628"/>
                </a:cubicBezTo>
                <a:cubicBezTo>
                  <a:pt x="19166" y="1628"/>
                  <a:pt x="19269" y="1612"/>
                  <a:pt x="19371" y="1582"/>
                </a:cubicBezTo>
                <a:cubicBezTo>
                  <a:pt x="19599" y="1489"/>
                  <a:pt x="19662" y="1302"/>
                  <a:pt x="19848" y="1178"/>
                </a:cubicBezTo>
                <a:cubicBezTo>
                  <a:pt x="20003" y="1082"/>
                  <a:pt x="20151" y="1044"/>
                  <a:pt x="20294" y="1044"/>
                </a:cubicBezTo>
                <a:cubicBezTo>
                  <a:pt x="20819" y="1044"/>
                  <a:pt x="21281" y="1555"/>
                  <a:pt x="21835" y="1555"/>
                </a:cubicBezTo>
                <a:cubicBezTo>
                  <a:pt x="21863" y="1555"/>
                  <a:pt x="21892" y="1554"/>
                  <a:pt x="21921" y="1551"/>
                </a:cubicBezTo>
                <a:cubicBezTo>
                  <a:pt x="22180" y="1530"/>
                  <a:pt x="22408" y="1395"/>
                  <a:pt x="22563" y="1199"/>
                </a:cubicBezTo>
                <a:cubicBezTo>
                  <a:pt x="22719" y="1364"/>
                  <a:pt x="22926" y="1468"/>
                  <a:pt x="23144" y="1509"/>
                </a:cubicBezTo>
                <a:cubicBezTo>
                  <a:pt x="23188" y="1517"/>
                  <a:pt x="23231" y="1520"/>
                  <a:pt x="23272" y="1520"/>
                </a:cubicBezTo>
                <a:cubicBezTo>
                  <a:pt x="23719" y="1520"/>
                  <a:pt x="24009" y="1139"/>
                  <a:pt x="24428" y="1139"/>
                </a:cubicBezTo>
                <a:cubicBezTo>
                  <a:pt x="24478" y="1139"/>
                  <a:pt x="24530" y="1145"/>
                  <a:pt x="24584" y="1157"/>
                </a:cubicBezTo>
                <a:cubicBezTo>
                  <a:pt x="25058" y="1278"/>
                  <a:pt x="25416" y="1465"/>
                  <a:pt x="25896" y="1465"/>
                </a:cubicBezTo>
                <a:cubicBezTo>
                  <a:pt x="25951" y="1465"/>
                  <a:pt x="26008" y="1463"/>
                  <a:pt x="26066" y="1458"/>
                </a:cubicBezTo>
                <a:cubicBezTo>
                  <a:pt x="26522" y="1406"/>
                  <a:pt x="26947" y="1240"/>
                  <a:pt x="27321" y="981"/>
                </a:cubicBezTo>
                <a:cubicBezTo>
                  <a:pt x="27533" y="1132"/>
                  <a:pt x="27782" y="1247"/>
                  <a:pt x="28017" y="1247"/>
                </a:cubicBezTo>
                <a:cubicBezTo>
                  <a:pt x="28136" y="1247"/>
                  <a:pt x="28252" y="1217"/>
                  <a:pt x="28357" y="1147"/>
                </a:cubicBezTo>
                <a:cubicBezTo>
                  <a:pt x="28581" y="1371"/>
                  <a:pt x="28844" y="1462"/>
                  <a:pt x="29119" y="1462"/>
                </a:cubicBezTo>
                <a:cubicBezTo>
                  <a:pt x="29748" y="1462"/>
                  <a:pt x="30440" y="983"/>
                  <a:pt x="30865" y="514"/>
                </a:cubicBezTo>
                <a:cubicBezTo>
                  <a:pt x="31056" y="291"/>
                  <a:pt x="30862" y="1"/>
                  <a:pt x="30648" y="1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1" name="Google Shape;71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5825" y="920050"/>
            <a:ext cx="1120350" cy="11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2"/>
          <p:cNvSpPr txBox="1">
            <a:spLocks noGrp="1"/>
          </p:cNvSpPr>
          <p:nvPr>
            <p:ph type="title" idx="4"/>
          </p:nvPr>
        </p:nvSpPr>
        <p:spPr>
          <a:xfrm>
            <a:off x="826975" y="674873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38761D"/>
                </a:solidFill>
              </a:rPr>
              <a:t>PE</a:t>
            </a:r>
            <a:endParaRPr sz="2800" dirty="0">
              <a:solidFill>
                <a:srgbClr val="38761D"/>
              </a:solidFill>
            </a:endParaRPr>
          </a:p>
        </p:txBody>
      </p:sp>
      <p:grpSp>
        <p:nvGrpSpPr>
          <p:cNvPr id="854" name="Google Shape;854;p42"/>
          <p:cNvGrpSpPr/>
          <p:nvPr/>
        </p:nvGrpSpPr>
        <p:grpSpPr>
          <a:xfrm>
            <a:off x="7443626" y="269155"/>
            <a:ext cx="1480199" cy="1446526"/>
            <a:chOff x="7363751" y="1183080"/>
            <a:chExt cx="1480199" cy="1446526"/>
          </a:xfrm>
        </p:grpSpPr>
        <p:sp>
          <p:nvSpPr>
            <p:cNvPr id="855" name="Google Shape;855;p42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2"/>
          <p:cNvGrpSpPr/>
          <p:nvPr/>
        </p:nvGrpSpPr>
        <p:grpSpPr>
          <a:xfrm>
            <a:off x="7766334" y="471805"/>
            <a:ext cx="834781" cy="867718"/>
            <a:chOff x="3878850" y="1206600"/>
            <a:chExt cx="1220975" cy="1269150"/>
          </a:xfrm>
        </p:grpSpPr>
        <p:sp>
          <p:nvSpPr>
            <p:cNvPr id="858" name="Google Shape;858;p42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42"/>
          <p:cNvSpPr txBox="1"/>
          <p:nvPr/>
        </p:nvSpPr>
        <p:spPr>
          <a:xfrm>
            <a:off x="827583" y="1181528"/>
            <a:ext cx="7714041" cy="31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latin typeface="Chelsea Market" panose="020B0604020202020204" charset="0"/>
              </a:rPr>
              <a:t>Your </a:t>
            </a:r>
            <a:r>
              <a:rPr lang="en" sz="1200" dirty="0">
                <a:latin typeface="Chelsea Market" panose="020B0604020202020204" charset="0"/>
              </a:rPr>
              <a:t>child must wear the correct P.E kit to school.</a:t>
            </a:r>
            <a:endParaRPr sz="12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helsea Market" panose="020B0604020202020204" charset="0"/>
              </a:rPr>
              <a:t>They will need:</a:t>
            </a:r>
            <a:endParaRPr sz="12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helsea Market" panose="020B0604020202020204" charset="0"/>
              </a:rPr>
              <a:t>•White t-shirt</a:t>
            </a:r>
            <a:endParaRPr sz="12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helsea Market" panose="020B0604020202020204" charset="0"/>
              </a:rPr>
              <a:t>•Black shorts</a:t>
            </a:r>
            <a:endParaRPr sz="12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helsea Market" panose="020B0604020202020204" charset="0"/>
              </a:rPr>
              <a:t>•Black tracksuit bottom with elasticated ankles</a:t>
            </a:r>
            <a:endParaRPr sz="1200" dirty="0">
              <a:latin typeface="Chelsea Market" panose="020B060402020202020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Chelsea Market" panose="020B0604020202020204" charset="0"/>
              </a:rPr>
              <a:t>•Trainers or plimsolls with velcro </a:t>
            </a:r>
            <a:r>
              <a:rPr lang="en" sz="1200" dirty="0" smtClean="0">
                <a:latin typeface="Chelsea Market" panose="020B0604020202020204" charset="0"/>
              </a:rPr>
              <a:t>straps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helsea Market" panose="020B0604020202020204" charset="0"/>
            </a:endParaRPr>
          </a:p>
          <a:p>
            <a:pPr algn="ctr">
              <a:lnSpc>
                <a:spcPct val="115000"/>
              </a:lnSpc>
            </a:pPr>
            <a:r>
              <a:rPr lang="en" sz="1200" dirty="0" smtClean="0">
                <a:solidFill>
                  <a:srgbClr val="FF0000"/>
                </a:solidFill>
                <a:latin typeface="Chelsea Market" panose="020B0604020202020204" charset="0"/>
              </a:rPr>
              <a:t>For </a:t>
            </a:r>
            <a:r>
              <a:rPr lang="en" sz="1200" dirty="0">
                <a:solidFill>
                  <a:srgbClr val="FF0000"/>
                </a:solidFill>
                <a:latin typeface="Chelsea Market" panose="020B0604020202020204" charset="0"/>
              </a:rPr>
              <a:t>health and safety reasons, your child must not wear any </a:t>
            </a:r>
            <a:r>
              <a:rPr lang="en" sz="1200" dirty="0" smtClean="0">
                <a:solidFill>
                  <a:srgbClr val="FF0000"/>
                </a:solidFill>
                <a:latin typeface="Chelsea Market" panose="020B0604020202020204" charset="0"/>
              </a:rPr>
              <a:t>watches</a:t>
            </a:r>
          </a:p>
          <a:p>
            <a:pPr algn="ctr">
              <a:lnSpc>
                <a:spcPct val="115000"/>
              </a:lnSpc>
            </a:pPr>
            <a:r>
              <a:rPr lang="en" sz="1200" dirty="0" smtClean="0">
                <a:solidFill>
                  <a:srgbClr val="FF0000"/>
                </a:solidFill>
                <a:latin typeface="Chelsea Market" panose="020B0604020202020204" charset="0"/>
              </a:rPr>
              <a:t>or </a:t>
            </a:r>
            <a:r>
              <a:rPr lang="en" sz="1200" dirty="0">
                <a:solidFill>
                  <a:srgbClr val="FF0000"/>
                </a:solidFill>
                <a:latin typeface="Chelsea Market" panose="020B0604020202020204" charset="0"/>
              </a:rPr>
              <a:t>jewellery, </a:t>
            </a:r>
            <a:r>
              <a:rPr lang="en" sz="1200" dirty="0" smtClean="0">
                <a:solidFill>
                  <a:srgbClr val="FF0000"/>
                </a:solidFill>
                <a:latin typeface="Chelsea Market" panose="020B0604020202020204" charset="0"/>
              </a:rPr>
              <a:t>parents are asked </a:t>
            </a:r>
            <a:r>
              <a:rPr lang="en" sz="1200" dirty="0">
                <a:solidFill>
                  <a:srgbClr val="FF0000"/>
                </a:solidFill>
                <a:latin typeface="Chelsea Market" panose="020B0604020202020204" charset="0"/>
              </a:rPr>
              <a:t>to remove any earrings including </a:t>
            </a:r>
            <a:r>
              <a:rPr lang="en" sz="1200" dirty="0" smtClean="0">
                <a:solidFill>
                  <a:srgbClr val="FF0000"/>
                </a:solidFill>
                <a:latin typeface="Chelsea Market" panose="020B0604020202020204" charset="0"/>
              </a:rPr>
              <a:t>studs.</a:t>
            </a:r>
            <a:endParaRPr lang="en-GB" sz="1200" dirty="0">
              <a:solidFill>
                <a:srgbClr val="FF0000"/>
              </a:solidFill>
              <a:latin typeface="Chelsea Market" panose="020B0604020202020204" charset="0"/>
            </a:endParaRPr>
          </a:p>
          <a:p>
            <a:pPr algn="ctr">
              <a:lnSpc>
                <a:spcPct val="115000"/>
              </a:lnSpc>
            </a:pPr>
            <a:r>
              <a:rPr lang="en-GB" sz="1200" dirty="0" smtClean="0">
                <a:solidFill>
                  <a:srgbClr val="FF0000"/>
                </a:solidFill>
                <a:latin typeface="Chelsea Market" panose="020B0604020202020204" charset="0"/>
              </a:rPr>
              <a:t>Long </a:t>
            </a:r>
            <a:r>
              <a:rPr lang="en-GB" sz="1200" dirty="0">
                <a:solidFill>
                  <a:srgbClr val="FF0000"/>
                </a:solidFill>
                <a:latin typeface="Chelsea Market" panose="020B0604020202020204" charset="0"/>
              </a:rPr>
              <a:t>hair must be tied </a:t>
            </a:r>
            <a:r>
              <a:rPr lang="en-GB" sz="1200" dirty="0" smtClean="0">
                <a:solidFill>
                  <a:srgbClr val="FF0000"/>
                </a:solidFill>
                <a:latin typeface="Chelsea Market" panose="020B0604020202020204" charset="0"/>
              </a:rPr>
              <a:t>back.</a:t>
            </a:r>
          </a:p>
          <a:p>
            <a:pPr algn="ctr">
              <a:lnSpc>
                <a:spcPct val="115000"/>
              </a:lnSpc>
            </a:pPr>
            <a:endParaRPr lang="en-GB" sz="1200" dirty="0">
              <a:solidFill>
                <a:srgbClr val="FF0000"/>
              </a:solidFill>
              <a:latin typeface="Chelsea Market" panose="020B0604020202020204" charset="0"/>
            </a:endParaRPr>
          </a:p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accent6"/>
                </a:solidFill>
                <a:latin typeface="Chelsea Market" panose="020B0604020202020204" charset="0"/>
              </a:rPr>
              <a:t>PE DAYS</a:t>
            </a:r>
          </a:p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accent6"/>
                </a:solidFill>
                <a:latin typeface="Chelsea Market" panose="020B0604020202020204" charset="0"/>
              </a:rPr>
              <a:t>Dragonflies –TUESDAY </a:t>
            </a:r>
          </a:p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accent6"/>
                </a:solidFill>
                <a:latin typeface="Chelsea Market" panose="020B0604020202020204" charset="0"/>
              </a:rPr>
              <a:t>Bumblebees – TUESDAY</a:t>
            </a:r>
            <a:endParaRPr sz="130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  <p:pic>
        <p:nvPicPr>
          <p:cNvPr id="870" name="Google Shape;8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025" y="1204990"/>
            <a:ext cx="707985" cy="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888" y="1952325"/>
            <a:ext cx="638200" cy="7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248" y="2381038"/>
            <a:ext cx="707975" cy="5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4559" y="2859783"/>
            <a:ext cx="617065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Useful Websites</a:t>
            </a:r>
            <a:endParaRPr dirty="0">
              <a:solidFill>
                <a:srgbClr val="38761D"/>
              </a:solidFill>
            </a:endParaRPr>
          </a:p>
        </p:txBody>
      </p:sp>
      <p:grpSp>
        <p:nvGrpSpPr>
          <p:cNvPr id="947" name="Google Shape;947;p47"/>
          <p:cNvGrpSpPr/>
          <p:nvPr/>
        </p:nvGrpSpPr>
        <p:grpSpPr>
          <a:xfrm>
            <a:off x="1099784" y="1729438"/>
            <a:ext cx="3080225" cy="1093261"/>
            <a:chOff x="1433835" y="1875068"/>
            <a:chExt cx="4483589" cy="1983060"/>
          </a:xfrm>
        </p:grpSpPr>
        <p:sp>
          <p:nvSpPr>
            <p:cNvPr id="948" name="Google Shape;948;p47"/>
            <p:cNvSpPr/>
            <p:nvPr/>
          </p:nvSpPr>
          <p:spPr>
            <a:xfrm>
              <a:off x="1433835" y="1875080"/>
              <a:ext cx="4483589" cy="1983048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439750" y="19445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1439750" y="20052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1439750" y="20668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1439750" y="21274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1439750" y="21891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439750" y="22497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439750" y="23114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439750" y="237204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1439750" y="24336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439750" y="249432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439750" y="25559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439750" y="261660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1439750" y="26782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1439750" y="2738883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1439750" y="28005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1439750" y="2861161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1439750" y="29227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1439750" y="2983439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1439750" y="304507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1439750" y="310571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1439750" y="316735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1439750" y="322799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1439750" y="328963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1439750" y="3350336"/>
              <a:ext cx="4477570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1439750" y="3411908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1439750" y="3472614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1439750" y="3534186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1439750" y="3594892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1439750" y="3656527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1439750" y="3717170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439750" y="3778805"/>
              <a:ext cx="4477570" cy="62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49252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1553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1614866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1675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737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1797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18594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1920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1981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20423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21039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216461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2226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22868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23485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240917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247080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253145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25930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265372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271536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277600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283764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289828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295991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302056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308219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314283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320447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3265178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332675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338745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344902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350973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35713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363201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369364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375428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381592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387656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393820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399884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406047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412112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418275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424339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430503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36567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442731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448795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54958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461023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467186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4732509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479414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485478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491642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4977064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503869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5099403" y="1875068"/>
              <a:ext cx="0" cy="1983045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516097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522168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528325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534395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540559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5466236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5527870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5588513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5650147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5710791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5772425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750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5833068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7"/>
            <p:cNvSpPr/>
            <p:nvPr/>
          </p:nvSpPr>
          <p:spPr>
            <a:xfrm>
              <a:off x="5894702" y="1875068"/>
              <a:ext cx="62" cy="1983045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solidFill>
              <a:schemeClr val="accent2"/>
            </a:solidFill>
            <a:ln w="3550" cap="flat" cmpd="sng">
              <a:solidFill>
                <a:srgbClr val="FFC5CB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47"/>
          <p:cNvSpPr/>
          <p:nvPr/>
        </p:nvSpPr>
        <p:spPr>
          <a:xfrm rot="5400000">
            <a:off x="3179342" y="3199222"/>
            <a:ext cx="838530" cy="1257036"/>
          </a:xfrm>
          <a:custGeom>
            <a:avLst/>
            <a:gdLst/>
            <a:ahLst/>
            <a:cxnLst/>
            <a:rect l="l" t="t" r="r" b="b"/>
            <a:pathLst>
              <a:path w="34650" h="39387" extrusionOk="0">
                <a:moveTo>
                  <a:pt x="1" y="0"/>
                </a:moveTo>
                <a:lnTo>
                  <a:pt x="1" y="39387"/>
                </a:lnTo>
                <a:lnTo>
                  <a:pt x="34649" y="39387"/>
                </a:lnTo>
                <a:lnTo>
                  <a:pt x="346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47"/>
          <p:cNvGrpSpPr/>
          <p:nvPr/>
        </p:nvGrpSpPr>
        <p:grpSpPr>
          <a:xfrm>
            <a:off x="5031075" y="3363838"/>
            <a:ext cx="2564818" cy="1137000"/>
            <a:chOff x="1080750" y="3290525"/>
            <a:chExt cx="2564818" cy="1137000"/>
          </a:xfrm>
        </p:grpSpPr>
        <p:sp>
          <p:nvSpPr>
            <p:cNvPr id="1055" name="Google Shape;1055;p47"/>
            <p:cNvSpPr/>
            <p:nvPr/>
          </p:nvSpPr>
          <p:spPr>
            <a:xfrm>
              <a:off x="1080750" y="3293899"/>
              <a:ext cx="2564807" cy="1133622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1"/>
                  </a:moveTo>
                  <a:lnTo>
                    <a:pt x="1" y="31586"/>
                  </a:lnTo>
                  <a:lnTo>
                    <a:pt x="71462" y="31586"/>
                  </a:lnTo>
                  <a:lnTo>
                    <a:pt x="71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113404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113404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113404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1204894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1204894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1204894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7"/>
            <p:cNvSpPr/>
            <p:nvPr/>
          </p:nvSpPr>
          <p:spPr>
            <a:xfrm>
              <a:off x="1275741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1275741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1275741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1346588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1346588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346588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148828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48828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148828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155913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155913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55913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162997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62997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162997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170086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170086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170086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177170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177170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177170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1842554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1842554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1842554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191340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7"/>
            <p:cNvSpPr/>
            <p:nvPr/>
          </p:nvSpPr>
          <p:spPr>
            <a:xfrm>
              <a:off x="191340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7"/>
            <p:cNvSpPr/>
            <p:nvPr/>
          </p:nvSpPr>
          <p:spPr>
            <a:xfrm>
              <a:off x="191340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198424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198424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198424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205509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205509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205509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212594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212594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212594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219679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219679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7"/>
            <p:cNvSpPr/>
            <p:nvPr/>
          </p:nvSpPr>
          <p:spPr>
            <a:xfrm>
              <a:off x="219679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2267637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2267637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2267637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2338484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7"/>
            <p:cNvSpPr/>
            <p:nvPr/>
          </p:nvSpPr>
          <p:spPr>
            <a:xfrm>
              <a:off x="2338484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7"/>
            <p:cNvSpPr/>
            <p:nvPr/>
          </p:nvSpPr>
          <p:spPr>
            <a:xfrm>
              <a:off x="2338484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240933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240933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40933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248017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248017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48017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55102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255102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255102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262187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7"/>
            <p:cNvSpPr/>
            <p:nvPr/>
          </p:nvSpPr>
          <p:spPr>
            <a:xfrm>
              <a:off x="262187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262187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269272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269272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269272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2763603" y="3290525"/>
              <a:ext cx="0" cy="6819"/>
            </a:xfrm>
            <a:custGeom>
              <a:avLst/>
              <a:gdLst/>
              <a:ahLst/>
              <a:cxnLst/>
              <a:rect l="l" t="t" r="r" b="b"/>
              <a:pathLst>
                <a:path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2763603" y="3312059"/>
              <a:ext cx="0" cy="1101285"/>
            </a:xfrm>
            <a:custGeom>
              <a:avLst/>
              <a:gdLst/>
              <a:ahLst/>
              <a:cxnLst/>
              <a:rect l="l" t="t" r="r" b="b"/>
              <a:pathLst>
                <a:path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2763603" y="4420706"/>
              <a:ext cx="0" cy="6819"/>
            </a:xfrm>
            <a:custGeom>
              <a:avLst/>
              <a:gdLst/>
              <a:ahLst/>
              <a:cxnLst/>
              <a:rect l="l" t="t" r="r" b="b"/>
              <a:pathLst>
                <a:path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2834450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7"/>
            <p:cNvSpPr/>
            <p:nvPr/>
          </p:nvSpPr>
          <p:spPr>
            <a:xfrm>
              <a:off x="2834450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7"/>
            <p:cNvSpPr/>
            <p:nvPr/>
          </p:nvSpPr>
          <p:spPr>
            <a:xfrm>
              <a:off x="2834450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7"/>
            <p:cNvSpPr/>
            <p:nvPr/>
          </p:nvSpPr>
          <p:spPr>
            <a:xfrm>
              <a:off x="2905298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2905298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2905298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2976145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2976145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7"/>
            <p:cNvSpPr/>
            <p:nvPr/>
          </p:nvSpPr>
          <p:spPr>
            <a:xfrm>
              <a:off x="2976145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7"/>
            <p:cNvSpPr/>
            <p:nvPr/>
          </p:nvSpPr>
          <p:spPr>
            <a:xfrm>
              <a:off x="304699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304699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304699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7"/>
            <p:cNvSpPr/>
            <p:nvPr/>
          </p:nvSpPr>
          <p:spPr>
            <a:xfrm>
              <a:off x="311783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7"/>
            <p:cNvSpPr/>
            <p:nvPr/>
          </p:nvSpPr>
          <p:spPr>
            <a:xfrm>
              <a:off x="311783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311783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318868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7"/>
            <p:cNvSpPr/>
            <p:nvPr/>
          </p:nvSpPr>
          <p:spPr>
            <a:xfrm>
              <a:off x="318868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7"/>
            <p:cNvSpPr/>
            <p:nvPr/>
          </p:nvSpPr>
          <p:spPr>
            <a:xfrm>
              <a:off x="318868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259533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259533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0" y="0"/>
                  </a:moveTo>
                  <a:lnTo>
                    <a:pt x="0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259533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0" y="0"/>
                  </a:moveTo>
                  <a:lnTo>
                    <a:pt x="0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3330381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7"/>
            <p:cNvSpPr/>
            <p:nvPr/>
          </p:nvSpPr>
          <p:spPr>
            <a:xfrm>
              <a:off x="3330381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7"/>
            <p:cNvSpPr/>
            <p:nvPr/>
          </p:nvSpPr>
          <p:spPr>
            <a:xfrm>
              <a:off x="3330381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3401228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3401228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3401228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3472075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7"/>
            <p:cNvSpPr/>
            <p:nvPr/>
          </p:nvSpPr>
          <p:spPr>
            <a:xfrm>
              <a:off x="3472075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7"/>
            <p:cNvSpPr/>
            <p:nvPr/>
          </p:nvSpPr>
          <p:spPr>
            <a:xfrm>
              <a:off x="3472075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542922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7"/>
            <p:cNvSpPr/>
            <p:nvPr/>
          </p:nvSpPr>
          <p:spPr>
            <a:xfrm>
              <a:off x="3542922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7"/>
            <p:cNvSpPr/>
            <p:nvPr/>
          </p:nvSpPr>
          <p:spPr>
            <a:xfrm>
              <a:off x="3542922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3613769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3613769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3613769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1102320" y="3339838"/>
              <a:ext cx="2529061" cy="0"/>
            </a:xfrm>
            <a:custGeom>
              <a:avLst/>
              <a:gdLst/>
              <a:ahLst/>
              <a:cxnLst/>
              <a:rect l="l" t="t" r="r" b="b"/>
              <a:pathLst>
                <a:path w="70467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3638713" y="3339838"/>
              <a:ext cx="6855" cy="0"/>
            </a:xfrm>
            <a:custGeom>
              <a:avLst/>
              <a:gdLst/>
              <a:ahLst/>
              <a:cxnLst/>
              <a:rect l="l" t="t" r="r" b="b"/>
              <a:pathLst>
                <a:path w="19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7"/>
            <p:cNvSpPr/>
            <p:nvPr/>
          </p:nvSpPr>
          <p:spPr>
            <a:xfrm>
              <a:off x="1102320" y="3410685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7"/>
            <p:cNvSpPr/>
            <p:nvPr/>
          </p:nvSpPr>
          <p:spPr>
            <a:xfrm>
              <a:off x="3638713" y="3410685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7"/>
            <p:cNvSpPr/>
            <p:nvPr/>
          </p:nvSpPr>
          <p:spPr>
            <a:xfrm>
              <a:off x="1102320" y="3481532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3638713" y="3481532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1102320" y="3552380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3638713" y="3552380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1102320" y="3623227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7"/>
            <p:cNvSpPr/>
            <p:nvPr/>
          </p:nvSpPr>
          <p:spPr>
            <a:xfrm>
              <a:off x="3638713" y="3623227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7"/>
            <p:cNvSpPr/>
            <p:nvPr/>
          </p:nvSpPr>
          <p:spPr>
            <a:xfrm>
              <a:off x="1102320" y="3694074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3638713" y="3694074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7"/>
            <p:cNvSpPr/>
            <p:nvPr/>
          </p:nvSpPr>
          <p:spPr>
            <a:xfrm>
              <a:off x="1102320" y="3764921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7"/>
            <p:cNvSpPr/>
            <p:nvPr/>
          </p:nvSpPr>
          <p:spPr>
            <a:xfrm>
              <a:off x="3638713" y="3764921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7"/>
            <p:cNvSpPr/>
            <p:nvPr/>
          </p:nvSpPr>
          <p:spPr>
            <a:xfrm>
              <a:off x="1102320" y="3835768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3638713" y="3835768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7"/>
            <p:cNvSpPr/>
            <p:nvPr/>
          </p:nvSpPr>
          <p:spPr>
            <a:xfrm>
              <a:off x="1102320" y="3906615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0"/>
                  </a:moveTo>
                  <a:lnTo>
                    <a:pt x="70466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7"/>
            <p:cNvSpPr/>
            <p:nvPr/>
          </p:nvSpPr>
          <p:spPr>
            <a:xfrm>
              <a:off x="3638713" y="3906615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0"/>
                  </a:moveTo>
                  <a:lnTo>
                    <a:pt x="190" y="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7"/>
            <p:cNvSpPr/>
            <p:nvPr/>
          </p:nvSpPr>
          <p:spPr>
            <a:xfrm>
              <a:off x="1102320" y="3977463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3638713" y="3977463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>
              <a:off x="1102320" y="4048310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>
              <a:off x="3638713" y="4048310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>
              <a:off x="1102320" y="4119157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3638713" y="4119157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1102320" y="4190004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3638713" y="4190004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1102320" y="4260851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3638713" y="4260851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1102320" y="4331698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3638713" y="4331698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1102320" y="4402545"/>
              <a:ext cx="2529061" cy="36"/>
            </a:xfrm>
            <a:custGeom>
              <a:avLst/>
              <a:gdLst/>
              <a:ahLst/>
              <a:cxnLst/>
              <a:rect l="l" t="t" r="r" b="b"/>
              <a:pathLst>
                <a:path w="70467" h="1" fill="none" extrusionOk="0">
                  <a:moveTo>
                    <a:pt x="0" y="1"/>
                  </a:moveTo>
                  <a:lnTo>
                    <a:pt x="70466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3638713" y="4402545"/>
              <a:ext cx="6855" cy="36"/>
            </a:xfrm>
            <a:custGeom>
              <a:avLst/>
              <a:gdLst/>
              <a:ahLst/>
              <a:cxnLst/>
              <a:rect l="l" t="t" r="r" b="b"/>
              <a:pathLst>
                <a:path w="191" h="1" fill="none" extrusionOk="0">
                  <a:moveTo>
                    <a:pt x="1" y="1"/>
                  </a:moveTo>
                  <a:lnTo>
                    <a:pt x="190" y="1"/>
                  </a:lnTo>
                </a:path>
              </a:pathLst>
            </a:custGeom>
            <a:noFill/>
            <a:ln w="2375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1417436" y="3290525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1417436" y="3312059"/>
              <a:ext cx="36" cy="1101285"/>
            </a:xfrm>
            <a:custGeom>
              <a:avLst/>
              <a:gdLst/>
              <a:ahLst/>
              <a:cxnLst/>
              <a:rect l="l" t="t" r="r" b="b"/>
              <a:pathLst>
                <a:path w="1" h="30685" fill="none" extrusionOk="0">
                  <a:moveTo>
                    <a:pt x="1" y="0"/>
                  </a:moveTo>
                  <a:lnTo>
                    <a:pt x="1" y="30685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1417436" y="4420706"/>
              <a:ext cx="36" cy="6819"/>
            </a:xfrm>
            <a:custGeom>
              <a:avLst/>
              <a:gdLst/>
              <a:ahLst/>
              <a:cxnLst/>
              <a:rect l="l" t="t" r="r" b="b"/>
              <a:pathLst>
                <a:path w="1" h="190" fill="none" extrusionOk="0">
                  <a:moveTo>
                    <a:pt x="1" y="0"/>
                  </a:moveTo>
                  <a:lnTo>
                    <a:pt x="1" y="190"/>
                  </a:lnTo>
                </a:path>
              </a:pathLst>
            </a:custGeom>
            <a:noFill/>
            <a:ln w="3550" cap="rnd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1080762" y="3293899"/>
              <a:ext cx="2564771" cy="1133622"/>
            </a:xfrm>
            <a:custGeom>
              <a:avLst/>
              <a:gdLst/>
              <a:ahLst/>
              <a:cxnLst/>
              <a:rect l="l" t="t" r="r" b="b"/>
              <a:pathLst>
                <a:path w="71462" h="31586" extrusionOk="0">
                  <a:moveTo>
                    <a:pt x="69583" y="3270"/>
                  </a:moveTo>
                  <a:lnTo>
                    <a:pt x="69583" y="9113"/>
                  </a:lnTo>
                  <a:lnTo>
                    <a:pt x="1864" y="9113"/>
                  </a:lnTo>
                  <a:lnTo>
                    <a:pt x="1864" y="3270"/>
                  </a:lnTo>
                  <a:close/>
                  <a:moveTo>
                    <a:pt x="69583" y="13140"/>
                  </a:moveTo>
                  <a:lnTo>
                    <a:pt x="69583" y="18983"/>
                  </a:lnTo>
                  <a:lnTo>
                    <a:pt x="1864" y="18983"/>
                  </a:lnTo>
                  <a:lnTo>
                    <a:pt x="1864" y="13140"/>
                  </a:lnTo>
                  <a:close/>
                  <a:moveTo>
                    <a:pt x="69583" y="23010"/>
                  </a:moveTo>
                  <a:lnTo>
                    <a:pt x="69583" y="28854"/>
                  </a:lnTo>
                  <a:lnTo>
                    <a:pt x="1864" y="28854"/>
                  </a:lnTo>
                  <a:lnTo>
                    <a:pt x="1864" y="23010"/>
                  </a:lnTo>
                  <a:close/>
                  <a:moveTo>
                    <a:pt x="1" y="1"/>
                  </a:moveTo>
                  <a:lnTo>
                    <a:pt x="1" y="31586"/>
                  </a:lnTo>
                  <a:lnTo>
                    <a:pt x="71462" y="31586"/>
                  </a:lnTo>
                  <a:lnTo>
                    <a:pt x="714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1148223" y="3411224"/>
              <a:ext cx="2430435" cy="209777"/>
            </a:xfrm>
            <a:custGeom>
              <a:avLst/>
              <a:gdLst/>
              <a:ahLst/>
              <a:cxnLst/>
              <a:rect l="l" t="t" r="r" b="b"/>
              <a:pathLst>
                <a:path w="67719" h="5845" fill="none" extrusionOk="0">
                  <a:moveTo>
                    <a:pt x="0" y="1"/>
                  </a:moveTo>
                  <a:lnTo>
                    <a:pt x="67719" y="1"/>
                  </a:lnTo>
                  <a:lnTo>
                    <a:pt x="67719" y="5844"/>
                  </a:lnTo>
                  <a:lnTo>
                    <a:pt x="0" y="5844"/>
                  </a:lnTo>
                  <a:close/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1148223" y="3765495"/>
              <a:ext cx="2430435" cy="209741"/>
            </a:xfrm>
            <a:custGeom>
              <a:avLst/>
              <a:gdLst/>
              <a:ahLst/>
              <a:cxnLst/>
              <a:rect l="l" t="t" r="r" b="b"/>
              <a:pathLst>
                <a:path w="67719" h="5844" fill="none" extrusionOk="0">
                  <a:moveTo>
                    <a:pt x="0" y="0"/>
                  </a:moveTo>
                  <a:lnTo>
                    <a:pt x="67719" y="0"/>
                  </a:lnTo>
                  <a:lnTo>
                    <a:pt x="67719" y="5843"/>
                  </a:lnTo>
                  <a:lnTo>
                    <a:pt x="0" y="5843"/>
                  </a:lnTo>
                  <a:close/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1148223" y="4119731"/>
              <a:ext cx="2430435" cy="210315"/>
            </a:xfrm>
            <a:custGeom>
              <a:avLst/>
              <a:gdLst/>
              <a:ahLst/>
              <a:cxnLst/>
              <a:rect l="l" t="t" r="r" b="b"/>
              <a:pathLst>
                <a:path w="67719" h="5860" fill="none" extrusionOk="0">
                  <a:moveTo>
                    <a:pt x="0" y="0"/>
                  </a:moveTo>
                  <a:lnTo>
                    <a:pt x="67719" y="0"/>
                  </a:lnTo>
                  <a:lnTo>
                    <a:pt x="67719" y="5859"/>
                  </a:lnTo>
                  <a:lnTo>
                    <a:pt x="0" y="5859"/>
                  </a:lnTo>
                  <a:close/>
                </a:path>
              </a:pathLst>
            </a:custGeom>
            <a:noFill/>
            <a:ln w="7500" cap="flat" cmpd="sng">
              <a:solidFill>
                <a:schemeClr val="lt2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0" name="Google Shape;1200;p47"/>
          <p:cNvSpPr/>
          <p:nvPr/>
        </p:nvSpPr>
        <p:spPr>
          <a:xfrm>
            <a:off x="3276923" y="3257725"/>
            <a:ext cx="600388" cy="158777"/>
          </a:xfrm>
          <a:custGeom>
            <a:avLst/>
            <a:gdLst/>
            <a:ahLst/>
            <a:cxnLst/>
            <a:rect l="l" t="t" r="r" b="b"/>
            <a:pathLst>
              <a:path w="18746" h="4975" extrusionOk="0">
                <a:moveTo>
                  <a:pt x="268" y="0"/>
                </a:moveTo>
                <a:lnTo>
                  <a:pt x="268" y="142"/>
                </a:lnTo>
                <a:cubicBezTo>
                  <a:pt x="363" y="221"/>
                  <a:pt x="458" y="316"/>
                  <a:pt x="537" y="411"/>
                </a:cubicBezTo>
                <a:cubicBezTo>
                  <a:pt x="711" y="663"/>
                  <a:pt x="569" y="695"/>
                  <a:pt x="426" y="884"/>
                </a:cubicBezTo>
                <a:cubicBezTo>
                  <a:pt x="0" y="1421"/>
                  <a:pt x="632" y="1548"/>
                  <a:pt x="837" y="1706"/>
                </a:cubicBezTo>
                <a:cubicBezTo>
                  <a:pt x="316" y="2401"/>
                  <a:pt x="837" y="2780"/>
                  <a:pt x="1011" y="3064"/>
                </a:cubicBezTo>
                <a:cubicBezTo>
                  <a:pt x="521" y="3174"/>
                  <a:pt x="284" y="3143"/>
                  <a:pt x="679" y="3711"/>
                </a:cubicBezTo>
                <a:cubicBezTo>
                  <a:pt x="742" y="3806"/>
                  <a:pt x="900" y="3869"/>
                  <a:pt x="869" y="3980"/>
                </a:cubicBezTo>
                <a:cubicBezTo>
                  <a:pt x="853" y="4106"/>
                  <a:pt x="600" y="4185"/>
                  <a:pt x="537" y="4311"/>
                </a:cubicBezTo>
                <a:cubicBezTo>
                  <a:pt x="632" y="4406"/>
                  <a:pt x="726" y="4469"/>
                  <a:pt x="837" y="4533"/>
                </a:cubicBezTo>
                <a:cubicBezTo>
                  <a:pt x="711" y="4706"/>
                  <a:pt x="553" y="4848"/>
                  <a:pt x="363" y="4975"/>
                </a:cubicBezTo>
                <a:lnTo>
                  <a:pt x="18509" y="4975"/>
                </a:lnTo>
                <a:cubicBezTo>
                  <a:pt x="18493" y="4943"/>
                  <a:pt x="18477" y="4927"/>
                  <a:pt x="18461" y="4912"/>
                </a:cubicBezTo>
                <a:cubicBezTo>
                  <a:pt x="18683" y="4785"/>
                  <a:pt x="18193" y="4580"/>
                  <a:pt x="18177" y="4438"/>
                </a:cubicBezTo>
                <a:cubicBezTo>
                  <a:pt x="18177" y="4264"/>
                  <a:pt x="18493" y="4201"/>
                  <a:pt x="18604" y="4106"/>
                </a:cubicBezTo>
                <a:cubicBezTo>
                  <a:pt x="18588" y="3980"/>
                  <a:pt x="18477" y="3948"/>
                  <a:pt x="18414" y="3853"/>
                </a:cubicBezTo>
                <a:cubicBezTo>
                  <a:pt x="18335" y="3759"/>
                  <a:pt x="18383" y="3743"/>
                  <a:pt x="18398" y="3632"/>
                </a:cubicBezTo>
                <a:cubicBezTo>
                  <a:pt x="18414" y="3538"/>
                  <a:pt x="18461" y="3601"/>
                  <a:pt x="18430" y="3490"/>
                </a:cubicBezTo>
                <a:cubicBezTo>
                  <a:pt x="18398" y="3411"/>
                  <a:pt x="18319" y="3348"/>
                  <a:pt x="18225" y="3348"/>
                </a:cubicBezTo>
                <a:cubicBezTo>
                  <a:pt x="18304" y="3159"/>
                  <a:pt x="18604" y="3143"/>
                  <a:pt x="18635" y="3001"/>
                </a:cubicBezTo>
                <a:cubicBezTo>
                  <a:pt x="18683" y="2843"/>
                  <a:pt x="18477" y="2780"/>
                  <a:pt x="18446" y="2669"/>
                </a:cubicBezTo>
                <a:cubicBezTo>
                  <a:pt x="18383" y="2495"/>
                  <a:pt x="18604" y="2464"/>
                  <a:pt x="18588" y="2337"/>
                </a:cubicBezTo>
                <a:cubicBezTo>
                  <a:pt x="18588" y="2258"/>
                  <a:pt x="18351" y="2179"/>
                  <a:pt x="18288" y="2132"/>
                </a:cubicBezTo>
                <a:cubicBezTo>
                  <a:pt x="18461" y="1895"/>
                  <a:pt x="18746" y="1816"/>
                  <a:pt x="18588" y="1516"/>
                </a:cubicBezTo>
                <a:cubicBezTo>
                  <a:pt x="18540" y="1390"/>
                  <a:pt x="18461" y="1311"/>
                  <a:pt x="18477" y="1169"/>
                </a:cubicBezTo>
                <a:cubicBezTo>
                  <a:pt x="18493" y="1074"/>
                  <a:pt x="18588" y="1042"/>
                  <a:pt x="18619" y="963"/>
                </a:cubicBezTo>
                <a:cubicBezTo>
                  <a:pt x="18683" y="774"/>
                  <a:pt x="18383" y="648"/>
                  <a:pt x="18414" y="458"/>
                </a:cubicBezTo>
                <a:cubicBezTo>
                  <a:pt x="18461" y="253"/>
                  <a:pt x="18619" y="142"/>
                  <a:pt x="18746" y="0"/>
                </a:cubicBez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2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" name="Google Shape;1201;p47"/>
          <p:cNvGrpSpPr/>
          <p:nvPr/>
        </p:nvGrpSpPr>
        <p:grpSpPr>
          <a:xfrm>
            <a:off x="1298983" y="2991831"/>
            <a:ext cx="1314669" cy="1334106"/>
            <a:chOff x="1392575" y="457400"/>
            <a:chExt cx="4894525" cy="4976150"/>
          </a:xfrm>
        </p:grpSpPr>
        <p:sp>
          <p:nvSpPr>
            <p:cNvPr id="1202" name="Google Shape;1202;p47"/>
            <p:cNvSpPr/>
            <p:nvPr/>
          </p:nvSpPr>
          <p:spPr>
            <a:xfrm>
              <a:off x="1392575" y="457400"/>
              <a:ext cx="4894525" cy="4976150"/>
            </a:xfrm>
            <a:custGeom>
              <a:avLst/>
              <a:gdLst/>
              <a:ahLst/>
              <a:cxnLst/>
              <a:rect l="l" t="t" r="r" b="b"/>
              <a:pathLst>
                <a:path w="195781" h="199046" extrusionOk="0">
                  <a:moveTo>
                    <a:pt x="0" y="1"/>
                  </a:moveTo>
                  <a:lnTo>
                    <a:pt x="0" y="199045"/>
                  </a:lnTo>
                  <a:lnTo>
                    <a:pt x="195780" y="199045"/>
                  </a:lnTo>
                  <a:lnTo>
                    <a:pt x="195780" y="1"/>
                  </a:lnTo>
                  <a:close/>
                  <a:moveTo>
                    <a:pt x="18002" y="19125"/>
                  </a:moveTo>
                  <a:cubicBezTo>
                    <a:pt x="13667" y="19278"/>
                    <a:pt x="11423" y="14076"/>
                    <a:pt x="14381" y="11016"/>
                  </a:cubicBezTo>
                  <a:cubicBezTo>
                    <a:pt x="17390" y="7905"/>
                    <a:pt x="22643" y="10047"/>
                    <a:pt x="22643" y="14331"/>
                  </a:cubicBezTo>
                  <a:cubicBezTo>
                    <a:pt x="22694" y="16932"/>
                    <a:pt x="20603" y="19125"/>
                    <a:pt x="18002" y="19125"/>
                  </a:cubicBezTo>
                  <a:close/>
                  <a:moveTo>
                    <a:pt x="33964" y="19125"/>
                  </a:moveTo>
                  <a:cubicBezTo>
                    <a:pt x="29630" y="19278"/>
                    <a:pt x="27386" y="14076"/>
                    <a:pt x="30395" y="11016"/>
                  </a:cubicBezTo>
                  <a:cubicBezTo>
                    <a:pt x="33403" y="7905"/>
                    <a:pt x="38605" y="10047"/>
                    <a:pt x="38605" y="14331"/>
                  </a:cubicBezTo>
                  <a:cubicBezTo>
                    <a:pt x="38656" y="16932"/>
                    <a:pt x="36565" y="19125"/>
                    <a:pt x="33964" y="19125"/>
                  </a:cubicBezTo>
                  <a:close/>
                  <a:moveTo>
                    <a:pt x="49927" y="19125"/>
                  </a:moveTo>
                  <a:cubicBezTo>
                    <a:pt x="45643" y="19278"/>
                    <a:pt x="43348" y="14076"/>
                    <a:pt x="46357" y="11016"/>
                  </a:cubicBezTo>
                  <a:cubicBezTo>
                    <a:pt x="49366" y="7905"/>
                    <a:pt x="54619" y="10047"/>
                    <a:pt x="54619" y="14331"/>
                  </a:cubicBezTo>
                  <a:cubicBezTo>
                    <a:pt x="54670" y="16983"/>
                    <a:pt x="52579" y="19125"/>
                    <a:pt x="49927" y="19125"/>
                  </a:cubicBezTo>
                  <a:close/>
                  <a:moveTo>
                    <a:pt x="65940" y="19125"/>
                  </a:moveTo>
                  <a:cubicBezTo>
                    <a:pt x="61605" y="19278"/>
                    <a:pt x="59310" y="14076"/>
                    <a:pt x="62319" y="11016"/>
                  </a:cubicBezTo>
                  <a:cubicBezTo>
                    <a:pt x="65328" y="7905"/>
                    <a:pt x="70581" y="10047"/>
                    <a:pt x="70581" y="14331"/>
                  </a:cubicBezTo>
                  <a:cubicBezTo>
                    <a:pt x="70632" y="16932"/>
                    <a:pt x="68541" y="19125"/>
                    <a:pt x="65940" y="19125"/>
                  </a:cubicBezTo>
                  <a:close/>
                  <a:moveTo>
                    <a:pt x="81902" y="19125"/>
                  </a:moveTo>
                  <a:cubicBezTo>
                    <a:pt x="77618" y="19278"/>
                    <a:pt x="75324" y="14076"/>
                    <a:pt x="78332" y="11016"/>
                  </a:cubicBezTo>
                  <a:cubicBezTo>
                    <a:pt x="81341" y="7905"/>
                    <a:pt x="86543" y="10047"/>
                    <a:pt x="86543" y="14331"/>
                  </a:cubicBezTo>
                  <a:cubicBezTo>
                    <a:pt x="86594" y="16932"/>
                    <a:pt x="84503" y="19125"/>
                    <a:pt x="81902" y="19125"/>
                  </a:cubicBezTo>
                  <a:close/>
                  <a:moveTo>
                    <a:pt x="97865" y="19125"/>
                  </a:moveTo>
                  <a:cubicBezTo>
                    <a:pt x="93581" y="19278"/>
                    <a:pt x="91286" y="14076"/>
                    <a:pt x="94295" y="11016"/>
                  </a:cubicBezTo>
                  <a:cubicBezTo>
                    <a:pt x="97304" y="7905"/>
                    <a:pt x="102556" y="10047"/>
                    <a:pt x="102556" y="14331"/>
                  </a:cubicBezTo>
                  <a:cubicBezTo>
                    <a:pt x="102607" y="16932"/>
                    <a:pt x="100516" y="19125"/>
                    <a:pt x="97865" y="19125"/>
                  </a:cubicBezTo>
                  <a:close/>
                  <a:moveTo>
                    <a:pt x="113878" y="19125"/>
                  </a:moveTo>
                  <a:cubicBezTo>
                    <a:pt x="109543" y="19278"/>
                    <a:pt x="107299" y="14076"/>
                    <a:pt x="110257" y="11016"/>
                  </a:cubicBezTo>
                  <a:cubicBezTo>
                    <a:pt x="113266" y="7905"/>
                    <a:pt x="118519" y="10047"/>
                    <a:pt x="118519" y="14331"/>
                  </a:cubicBezTo>
                  <a:cubicBezTo>
                    <a:pt x="118570" y="16932"/>
                    <a:pt x="116479" y="19125"/>
                    <a:pt x="113878" y="19125"/>
                  </a:cubicBezTo>
                  <a:close/>
                  <a:moveTo>
                    <a:pt x="129840" y="19125"/>
                  </a:moveTo>
                  <a:cubicBezTo>
                    <a:pt x="125556" y="19278"/>
                    <a:pt x="123261" y="14076"/>
                    <a:pt x="126270" y="11016"/>
                  </a:cubicBezTo>
                  <a:cubicBezTo>
                    <a:pt x="129279" y="7905"/>
                    <a:pt x="134481" y="10047"/>
                    <a:pt x="134532" y="14331"/>
                  </a:cubicBezTo>
                  <a:cubicBezTo>
                    <a:pt x="134532" y="16932"/>
                    <a:pt x="132441" y="19125"/>
                    <a:pt x="129840" y="19125"/>
                  </a:cubicBezTo>
                  <a:close/>
                  <a:moveTo>
                    <a:pt x="145802" y="19125"/>
                  </a:moveTo>
                  <a:cubicBezTo>
                    <a:pt x="141519" y="19278"/>
                    <a:pt x="139224" y="14076"/>
                    <a:pt x="142233" y="11016"/>
                  </a:cubicBezTo>
                  <a:cubicBezTo>
                    <a:pt x="145241" y="7905"/>
                    <a:pt x="150494" y="10047"/>
                    <a:pt x="150494" y="14331"/>
                  </a:cubicBezTo>
                  <a:cubicBezTo>
                    <a:pt x="150545" y="16932"/>
                    <a:pt x="148454" y="19125"/>
                    <a:pt x="145802" y="19125"/>
                  </a:cubicBezTo>
                  <a:close/>
                  <a:moveTo>
                    <a:pt x="161816" y="19125"/>
                  </a:moveTo>
                  <a:cubicBezTo>
                    <a:pt x="157481" y="19278"/>
                    <a:pt x="155237" y="14076"/>
                    <a:pt x="158246" y="11016"/>
                  </a:cubicBezTo>
                  <a:cubicBezTo>
                    <a:pt x="161204" y="7905"/>
                    <a:pt x="166456" y="10047"/>
                    <a:pt x="166456" y="14331"/>
                  </a:cubicBezTo>
                  <a:cubicBezTo>
                    <a:pt x="166507" y="16932"/>
                    <a:pt x="164417" y="19125"/>
                    <a:pt x="161816" y="19125"/>
                  </a:cubicBezTo>
                  <a:close/>
                  <a:moveTo>
                    <a:pt x="177778" y="19125"/>
                  </a:moveTo>
                  <a:cubicBezTo>
                    <a:pt x="173494" y="19278"/>
                    <a:pt x="171199" y="14076"/>
                    <a:pt x="174208" y="11016"/>
                  </a:cubicBezTo>
                  <a:cubicBezTo>
                    <a:pt x="177217" y="7905"/>
                    <a:pt x="182470" y="10047"/>
                    <a:pt x="182470" y="14331"/>
                  </a:cubicBezTo>
                  <a:cubicBezTo>
                    <a:pt x="182470" y="16932"/>
                    <a:pt x="180379" y="19125"/>
                    <a:pt x="177778" y="19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1673825" y="49362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1673825" y="44479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1673825" y="39596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1673825" y="34713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1673825" y="29830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1673825" y="249477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0"/>
                  </a:moveTo>
                  <a:lnTo>
                    <a:pt x="170027" y="0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1673825" y="20077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1673825" y="1519425"/>
              <a:ext cx="4250675" cy="25"/>
            </a:xfrm>
            <a:custGeom>
              <a:avLst/>
              <a:gdLst/>
              <a:ahLst/>
              <a:cxnLst/>
              <a:rect l="l" t="t" r="r" b="b"/>
              <a:pathLst>
                <a:path w="170027" h="1" fill="none" extrusionOk="0">
                  <a:moveTo>
                    <a:pt x="0" y="1"/>
                  </a:moveTo>
                  <a:lnTo>
                    <a:pt x="170027" y="1"/>
                  </a:lnTo>
                </a:path>
              </a:pathLst>
            </a:custGeom>
            <a:solidFill>
              <a:schemeClr val="dk2"/>
            </a:solidFill>
            <a:ln w="16575" cap="flat" cmpd="sng">
              <a:solidFill>
                <a:srgbClr val="FFEDC0"/>
              </a:solidFill>
              <a:prstDash val="solid"/>
              <a:miter lim="509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1" name="Google Shape;1211;p47"/>
          <p:cNvSpPr/>
          <p:nvPr/>
        </p:nvSpPr>
        <p:spPr>
          <a:xfrm>
            <a:off x="4556650" y="1728150"/>
            <a:ext cx="3619875" cy="748150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47"/>
          <p:cNvSpPr/>
          <p:nvPr/>
        </p:nvSpPr>
        <p:spPr>
          <a:xfrm>
            <a:off x="7870475" y="2079175"/>
            <a:ext cx="434950" cy="454875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7"/>
          <p:cNvSpPr/>
          <p:nvPr/>
        </p:nvSpPr>
        <p:spPr>
          <a:xfrm>
            <a:off x="4372900" y="1807775"/>
            <a:ext cx="435400" cy="454900"/>
          </a:xfrm>
          <a:custGeom>
            <a:avLst/>
            <a:gdLst/>
            <a:ahLst/>
            <a:cxnLst/>
            <a:rect l="l" t="t" r="r" b="b"/>
            <a:pathLst>
              <a:path w="17416" h="18196" extrusionOk="0">
                <a:moveTo>
                  <a:pt x="12217" y="1"/>
                </a:moveTo>
                <a:lnTo>
                  <a:pt x="0" y="13222"/>
                </a:lnTo>
                <a:lnTo>
                  <a:pt x="52" y="13344"/>
                </a:lnTo>
                <a:lnTo>
                  <a:pt x="122" y="13534"/>
                </a:lnTo>
                <a:lnTo>
                  <a:pt x="139" y="13534"/>
                </a:lnTo>
                <a:lnTo>
                  <a:pt x="312" y="13604"/>
                </a:lnTo>
                <a:lnTo>
                  <a:pt x="503" y="13656"/>
                </a:lnTo>
                <a:lnTo>
                  <a:pt x="572" y="13846"/>
                </a:lnTo>
                <a:lnTo>
                  <a:pt x="641" y="14037"/>
                </a:lnTo>
                <a:lnTo>
                  <a:pt x="659" y="14054"/>
                </a:lnTo>
                <a:lnTo>
                  <a:pt x="849" y="14106"/>
                </a:lnTo>
                <a:lnTo>
                  <a:pt x="1023" y="14175"/>
                </a:lnTo>
                <a:lnTo>
                  <a:pt x="1092" y="14349"/>
                </a:lnTo>
                <a:lnTo>
                  <a:pt x="1179" y="14539"/>
                </a:lnTo>
                <a:lnTo>
                  <a:pt x="1179" y="14557"/>
                </a:lnTo>
                <a:lnTo>
                  <a:pt x="1369" y="14609"/>
                </a:lnTo>
                <a:lnTo>
                  <a:pt x="1560" y="14678"/>
                </a:lnTo>
                <a:lnTo>
                  <a:pt x="1629" y="14869"/>
                </a:lnTo>
                <a:lnTo>
                  <a:pt x="1698" y="15042"/>
                </a:lnTo>
                <a:lnTo>
                  <a:pt x="1698" y="15059"/>
                </a:lnTo>
                <a:lnTo>
                  <a:pt x="1716" y="15059"/>
                </a:lnTo>
                <a:lnTo>
                  <a:pt x="1889" y="15128"/>
                </a:lnTo>
                <a:lnTo>
                  <a:pt x="2080" y="15180"/>
                </a:lnTo>
                <a:lnTo>
                  <a:pt x="2149" y="15371"/>
                </a:lnTo>
                <a:lnTo>
                  <a:pt x="2218" y="15562"/>
                </a:lnTo>
                <a:lnTo>
                  <a:pt x="2236" y="15562"/>
                </a:lnTo>
                <a:lnTo>
                  <a:pt x="2409" y="15631"/>
                </a:lnTo>
                <a:lnTo>
                  <a:pt x="2600" y="15683"/>
                </a:lnTo>
                <a:lnTo>
                  <a:pt x="2669" y="15874"/>
                </a:lnTo>
                <a:lnTo>
                  <a:pt x="2738" y="16064"/>
                </a:lnTo>
                <a:lnTo>
                  <a:pt x="2755" y="16064"/>
                </a:lnTo>
                <a:lnTo>
                  <a:pt x="2946" y="16134"/>
                </a:lnTo>
                <a:lnTo>
                  <a:pt x="3119" y="16186"/>
                </a:lnTo>
                <a:lnTo>
                  <a:pt x="3206" y="16376"/>
                </a:lnTo>
                <a:lnTo>
                  <a:pt x="3275" y="16567"/>
                </a:lnTo>
                <a:lnTo>
                  <a:pt x="3275" y="16584"/>
                </a:lnTo>
                <a:lnTo>
                  <a:pt x="3466" y="16636"/>
                </a:lnTo>
                <a:lnTo>
                  <a:pt x="3657" y="16705"/>
                </a:lnTo>
                <a:lnTo>
                  <a:pt x="3726" y="16879"/>
                </a:lnTo>
                <a:lnTo>
                  <a:pt x="3795" y="17069"/>
                </a:lnTo>
                <a:lnTo>
                  <a:pt x="3795" y="17087"/>
                </a:lnTo>
                <a:lnTo>
                  <a:pt x="3813" y="17087"/>
                </a:lnTo>
                <a:lnTo>
                  <a:pt x="3986" y="17139"/>
                </a:lnTo>
                <a:lnTo>
                  <a:pt x="4176" y="17208"/>
                </a:lnTo>
                <a:lnTo>
                  <a:pt x="4246" y="17398"/>
                </a:lnTo>
                <a:lnTo>
                  <a:pt x="4315" y="17572"/>
                </a:lnTo>
                <a:lnTo>
                  <a:pt x="4332" y="17589"/>
                </a:lnTo>
                <a:lnTo>
                  <a:pt x="4523" y="17641"/>
                </a:lnTo>
                <a:lnTo>
                  <a:pt x="4696" y="17710"/>
                </a:lnTo>
                <a:lnTo>
                  <a:pt x="4766" y="17901"/>
                </a:lnTo>
                <a:lnTo>
                  <a:pt x="4852" y="18092"/>
                </a:lnTo>
                <a:lnTo>
                  <a:pt x="5043" y="18161"/>
                </a:lnTo>
                <a:lnTo>
                  <a:pt x="5147" y="18196"/>
                </a:lnTo>
                <a:lnTo>
                  <a:pt x="5216" y="18126"/>
                </a:lnTo>
                <a:lnTo>
                  <a:pt x="17415" y="4939"/>
                </a:lnTo>
                <a:lnTo>
                  <a:pt x="17380" y="4870"/>
                </a:lnTo>
                <a:lnTo>
                  <a:pt x="17311" y="4680"/>
                </a:lnTo>
                <a:lnTo>
                  <a:pt x="17311" y="4662"/>
                </a:lnTo>
                <a:lnTo>
                  <a:pt x="17121" y="4610"/>
                </a:lnTo>
                <a:lnTo>
                  <a:pt x="16930" y="4541"/>
                </a:lnTo>
                <a:lnTo>
                  <a:pt x="16861" y="4350"/>
                </a:lnTo>
                <a:lnTo>
                  <a:pt x="16791" y="4177"/>
                </a:lnTo>
                <a:lnTo>
                  <a:pt x="16774" y="4160"/>
                </a:lnTo>
                <a:lnTo>
                  <a:pt x="16601" y="4108"/>
                </a:lnTo>
                <a:lnTo>
                  <a:pt x="16410" y="4038"/>
                </a:lnTo>
                <a:lnTo>
                  <a:pt x="16341" y="3848"/>
                </a:lnTo>
                <a:lnTo>
                  <a:pt x="16271" y="3657"/>
                </a:lnTo>
                <a:lnTo>
                  <a:pt x="16254" y="3657"/>
                </a:lnTo>
                <a:lnTo>
                  <a:pt x="16064" y="3588"/>
                </a:lnTo>
                <a:lnTo>
                  <a:pt x="15890" y="3536"/>
                </a:lnTo>
                <a:lnTo>
                  <a:pt x="15821" y="3345"/>
                </a:lnTo>
                <a:lnTo>
                  <a:pt x="15734" y="3155"/>
                </a:lnTo>
                <a:lnTo>
                  <a:pt x="15544" y="3085"/>
                </a:lnTo>
                <a:lnTo>
                  <a:pt x="15353" y="3033"/>
                </a:lnTo>
                <a:lnTo>
                  <a:pt x="15284" y="2843"/>
                </a:lnTo>
                <a:lnTo>
                  <a:pt x="15214" y="2652"/>
                </a:lnTo>
                <a:lnTo>
                  <a:pt x="15197" y="2652"/>
                </a:lnTo>
                <a:lnTo>
                  <a:pt x="15024" y="2583"/>
                </a:lnTo>
                <a:lnTo>
                  <a:pt x="14833" y="2531"/>
                </a:lnTo>
                <a:lnTo>
                  <a:pt x="14764" y="2340"/>
                </a:lnTo>
                <a:lnTo>
                  <a:pt x="14695" y="2150"/>
                </a:lnTo>
                <a:lnTo>
                  <a:pt x="14677" y="2132"/>
                </a:lnTo>
                <a:lnTo>
                  <a:pt x="14504" y="2080"/>
                </a:lnTo>
                <a:lnTo>
                  <a:pt x="14313" y="2011"/>
                </a:lnTo>
                <a:lnTo>
                  <a:pt x="14244" y="1838"/>
                </a:lnTo>
                <a:lnTo>
                  <a:pt x="14157" y="1647"/>
                </a:lnTo>
                <a:lnTo>
                  <a:pt x="14157" y="1630"/>
                </a:lnTo>
                <a:lnTo>
                  <a:pt x="13967" y="1578"/>
                </a:lnTo>
                <a:lnTo>
                  <a:pt x="13794" y="1509"/>
                </a:lnTo>
                <a:lnTo>
                  <a:pt x="13707" y="1318"/>
                </a:lnTo>
                <a:lnTo>
                  <a:pt x="13638" y="1145"/>
                </a:lnTo>
                <a:lnTo>
                  <a:pt x="13638" y="1127"/>
                </a:lnTo>
                <a:lnTo>
                  <a:pt x="13447" y="1058"/>
                </a:lnTo>
                <a:lnTo>
                  <a:pt x="13256" y="1006"/>
                </a:lnTo>
                <a:lnTo>
                  <a:pt x="13187" y="815"/>
                </a:lnTo>
                <a:lnTo>
                  <a:pt x="13118" y="625"/>
                </a:lnTo>
                <a:lnTo>
                  <a:pt x="13100" y="625"/>
                </a:lnTo>
                <a:lnTo>
                  <a:pt x="12927" y="555"/>
                </a:lnTo>
                <a:lnTo>
                  <a:pt x="12737" y="503"/>
                </a:lnTo>
                <a:lnTo>
                  <a:pt x="12667" y="313"/>
                </a:lnTo>
                <a:lnTo>
                  <a:pt x="12598" y="122"/>
                </a:lnTo>
                <a:lnTo>
                  <a:pt x="12581" y="122"/>
                </a:lnTo>
                <a:lnTo>
                  <a:pt x="12390" y="53"/>
                </a:lnTo>
                <a:lnTo>
                  <a:pt x="12217" y="1"/>
                </a:lnTo>
                <a:close/>
              </a:path>
            </a:pathLst>
          </a:custGeom>
          <a:solidFill>
            <a:srgbClr val="FFFFFF">
              <a:alpha val="4190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47"/>
          <p:cNvGrpSpPr/>
          <p:nvPr/>
        </p:nvGrpSpPr>
        <p:grpSpPr>
          <a:xfrm>
            <a:off x="5031075" y="2505250"/>
            <a:ext cx="3606875" cy="752500"/>
            <a:chOff x="3535500" y="1373575"/>
            <a:chExt cx="3606875" cy="752500"/>
          </a:xfrm>
        </p:grpSpPr>
        <p:sp>
          <p:nvSpPr>
            <p:cNvPr id="1215" name="Google Shape;1215;p47"/>
            <p:cNvSpPr/>
            <p:nvPr/>
          </p:nvSpPr>
          <p:spPr>
            <a:xfrm>
              <a:off x="3535500" y="1450675"/>
              <a:ext cx="3606875" cy="675400"/>
            </a:xfrm>
            <a:custGeom>
              <a:avLst/>
              <a:gdLst/>
              <a:ahLst/>
              <a:cxnLst/>
              <a:rect l="l" t="t" r="r" b="b"/>
              <a:pathLst>
                <a:path w="144275" h="27016" extrusionOk="0">
                  <a:moveTo>
                    <a:pt x="3484" y="1786"/>
                  </a:moveTo>
                  <a:cubicBezTo>
                    <a:pt x="3925" y="1786"/>
                    <a:pt x="4367" y="2080"/>
                    <a:pt x="4367" y="2669"/>
                  </a:cubicBezTo>
                  <a:lnTo>
                    <a:pt x="4367" y="5234"/>
                  </a:lnTo>
                  <a:cubicBezTo>
                    <a:pt x="4367" y="5823"/>
                    <a:pt x="3925" y="6118"/>
                    <a:pt x="3484" y="6118"/>
                  </a:cubicBezTo>
                  <a:cubicBezTo>
                    <a:pt x="3042" y="6118"/>
                    <a:pt x="2600" y="5823"/>
                    <a:pt x="2600" y="5234"/>
                  </a:cubicBezTo>
                  <a:lnTo>
                    <a:pt x="2600" y="2669"/>
                  </a:lnTo>
                  <a:cubicBezTo>
                    <a:pt x="2600" y="2080"/>
                    <a:pt x="3042" y="1786"/>
                    <a:pt x="3484" y="1786"/>
                  </a:cubicBezTo>
                  <a:close/>
                  <a:moveTo>
                    <a:pt x="3484" y="8024"/>
                  </a:moveTo>
                  <a:cubicBezTo>
                    <a:pt x="3925" y="8024"/>
                    <a:pt x="4367" y="8318"/>
                    <a:pt x="4367" y="8908"/>
                  </a:cubicBezTo>
                  <a:lnTo>
                    <a:pt x="4367" y="11472"/>
                  </a:lnTo>
                  <a:cubicBezTo>
                    <a:pt x="4367" y="12061"/>
                    <a:pt x="3925" y="12356"/>
                    <a:pt x="3484" y="12356"/>
                  </a:cubicBezTo>
                  <a:cubicBezTo>
                    <a:pt x="3042" y="12356"/>
                    <a:pt x="2600" y="12061"/>
                    <a:pt x="2600" y="11472"/>
                  </a:cubicBezTo>
                  <a:lnTo>
                    <a:pt x="2600" y="8908"/>
                  </a:lnTo>
                  <a:cubicBezTo>
                    <a:pt x="2600" y="8318"/>
                    <a:pt x="3042" y="8024"/>
                    <a:pt x="3484" y="8024"/>
                  </a:cubicBezTo>
                  <a:close/>
                  <a:moveTo>
                    <a:pt x="3484" y="14279"/>
                  </a:moveTo>
                  <a:cubicBezTo>
                    <a:pt x="3925" y="14279"/>
                    <a:pt x="4367" y="14574"/>
                    <a:pt x="4367" y="15163"/>
                  </a:cubicBezTo>
                  <a:lnTo>
                    <a:pt x="4367" y="17710"/>
                  </a:lnTo>
                  <a:cubicBezTo>
                    <a:pt x="4367" y="18300"/>
                    <a:pt x="3925" y="18594"/>
                    <a:pt x="3484" y="18594"/>
                  </a:cubicBezTo>
                  <a:cubicBezTo>
                    <a:pt x="3042" y="18594"/>
                    <a:pt x="2600" y="18300"/>
                    <a:pt x="2600" y="17710"/>
                  </a:cubicBezTo>
                  <a:lnTo>
                    <a:pt x="2600" y="15163"/>
                  </a:lnTo>
                  <a:cubicBezTo>
                    <a:pt x="2600" y="14574"/>
                    <a:pt x="3042" y="14279"/>
                    <a:pt x="3484" y="14279"/>
                  </a:cubicBezTo>
                  <a:close/>
                  <a:moveTo>
                    <a:pt x="3484" y="20518"/>
                  </a:moveTo>
                  <a:cubicBezTo>
                    <a:pt x="3925" y="20518"/>
                    <a:pt x="4367" y="20812"/>
                    <a:pt x="4367" y="21401"/>
                  </a:cubicBezTo>
                  <a:lnTo>
                    <a:pt x="4367" y="23966"/>
                  </a:lnTo>
                  <a:cubicBezTo>
                    <a:pt x="4367" y="24555"/>
                    <a:pt x="3925" y="24850"/>
                    <a:pt x="3484" y="24850"/>
                  </a:cubicBezTo>
                  <a:cubicBezTo>
                    <a:pt x="3042" y="24850"/>
                    <a:pt x="2600" y="24555"/>
                    <a:pt x="2600" y="23966"/>
                  </a:cubicBezTo>
                  <a:lnTo>
                    <a:pt x="2600" y="21401"/>
                  </a:lnTo>
                  <a:cubicBezTo>
                    <a:pt x="2600" y="20812"/>
                    <a:pt x="3042" y="20518"/>
                    <a:pt x="3484" y="20518"/>
                  </a:cubicBezTo>
                  <a:close/>
                  <a:moveTo>
                    <a:pt x="1" y="1"/>
                  </a:moveTo>
                  <a:lnTo>
                    <a:pt x="1" y="27016"/>
                  </a:lnTo>
                  <a:lnTo>
                    <a:pt x="144275" y="27016"/>
                  </a:lnTo>
                  <a:lnTo>
                    <a:pt x="144275" y="1"/>
                  </a:lnTo>
                  <a:close/>
                </a:path>
              </a:pathLst>
            </a:custGeom>
            <a:solidFill>
              <a:srgbClr val="FEDFE3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5341100" y="1373575"/>
              <a:ext cx="20800" cy="215750"/>
            </a:xfrm>
            <a:custGeom>
              <a:avLst/>
              <a:gdLst/>
              <a:ahLst/>
              <a:cxnLst/>
              <a:rect l="l" t="t" r="r" b="b"/>
              <a:pathLst>
                <a:path w="832" h="8630" extrusionOk="0">
                  <a:moveTo>
                    <a:pt x="139" y="1"/>
                  </a:moveTo>
                  <a:lnTo>
                    <a:pt x="104" y="104"/>
                  </a:lnTo>
                  <a:lnTo>
                    <a:pt x="0" y="330"/>
                  </a:lnTo>
                  <a:lnTo>
                    <a:pt x="0" y="347"/>
                  </a:lnTo>
                  <a:lnTo>
                    <a:pt x="122" y="555"/>
                  </a:lnTo>
                  <a:lnTo>
                    <a:pt x="243" y="746"/>
                  </a:lnTo>
                  <a:lnTo>
                    <a:pt x="156" y="988"/>
                  </a:lnTo>
                  <a:lnTo>
                    <a:pt x="52" y="1213"/>
                  </a:lnTo>
                  <a:lnTo>
                    <a:pt x="52" y="1231"/>
                  </a:lnTo>
                  <a:lnTo>
                    <a:pt x="174" y="1421"/>
                  </a:lnTo>
                  <a:lnTo>
                    <a:pt x="295" y="1629"/>
                  </a:lnTo>
                  <a:lnTo>
                    <a:pt x="208" y="1855"/>
                  </a:lnTo>
                  <a:lnTo>
                    <a:pt x="104" y="2080"/>
                  </a:lnTo>
                  <a:lnTo>
                    <a:pt x="104" y="2097"/>
                  </a:lnTo>
                  <a:lnTo>
                    <a:pt x="225" y="2305"/>
                  </a:lnTo>
                  <a:lnTo>
                    <a:pt x="347" y="2496"/>
                  </a:lnTo>
                  <a:lnTo>
                    <a:pt x="260" y="2738"/>
                  </a:lnTo>
                  <a:lnTo>
                    <a:pt x="156" y="2964"/>
                  </a:lnTo>
                  <a:lnTo>
                    <a:pt x="156" y="2981"/>
                  </a:lnTo>
                  <a:lnTo>
                    <a:pt x="277" y="3189"/>
                  </a:lnTo>
                  <a:lnTo>
                    <a:pt x="399" y="3380"/>
                  </a:lnTo>
                  <a:lnTo>
                    <a:pt x="312" y="3605"/>
                  </a:lnTo>
                  <a:lnTo>
                    <a:pt x="208" y="3847"/>
                  </a:lnTo>
                  <a:lnTo>
                    <a:pt x="208" y="3865"/>
                  </a:lnTo>
                  <a:lnTo>
                    <a:pt x="329" y="4055"/>
                  </a:lnTo>
                  <a:lnTo>
                    <a:pt x="451" y="4263"/>
                  </a:lnTo>
                  <a:lnTo>
                    <a:pt x="364" y="4489"/>
                  </a:lnTo>
                  <a:lnTo>
                    <a:pt x="260" y="4714"/>
                  </a:lnTo>
                  <a:lnTo>
                    <a:pt x="260" y="4731"/>
                  </a:lnTo>
                  <a:lnTo>
                    <a:pt x="381" y="4939"/>
                  </a:lnTo>
                  <a:lnTo>
                    <a:pt x="503" y="5130"/>
                  </a:lnTo>
                  <a:lnTo>
                    <a:pt x="416" y="5372"/>
                  </a:lnTo>
                  <a:lnTo>
                    <a:pt x="312" y="5598"/>
                  </a:lnTo>
                  <a:lnTo>
                    <a:pt x="312" y="5615"/>
                  </a:lnTo>
                  <a:lnTo>
                    <a:pt x="433" y="5805"/>
                  </a:lnTo>
                  <a:lnTo>
                    <a:pt x="555" y="6013"/>
                  </a:lnTo>
                  <a:lnTo>
                    <a:pt x="468" y="6239"/>
                  </a:lnTo>
                  <a:lnTo>
                    <a:pt x="364" y="6481"/>
                  </a:lnTo>
                  <a:lnTo>
                    <a:pt x="364" y="6499"/>
                  </a:lnTo>
                  <a:lnTo>
                    <a:pt x="485" y="6689"/>
                  </a:lnTo>
                  <a:lnTo>
                    <a:pt x="624" y="6880"/>
                  </a:lnTo>
                  <a:lnTo>
                    <a:pt x="520" y="7122"/>
                  </a:lnTo>
                  <a:lnTo>
                    <a:pt x="416" y="7348"/>
                  </a:lnTo>
                  <a:lnTo>
                    <a:pt x="416" y="7365"/>
                  </a:lnTo>
                  <a:lnTo>
                    <a:pt x="537" y="7556"/>
                  </a:lnTo>
                  <a:lnTo>
                    <a:pt x="676" y="7764"/>
                  </a:lnTo>
                  <a:lnTo>
                    <a:pt x="572" y="7989"/>
                  </a:lnTo>
                  <a:lnTo>
                    <a:pt x="468" y="8231"/>
                  </a:lnTo>
                  <a:lnTo>
                    <a:pt x="485" y="8249"/>
                  </a:lnTo>
                  <a:lnTo>
                    <a:pt x="607" y="8439"/>
                  </a:lnTo>
                  <a:lnTo>
                    <a:pt x="711" y="8630"/>
                  </a:lnTo>
                  <a:lnTo>
                    <a:pt x="832" y="8613"/>
                  </a:lnTo>
                  <a:lnTo>
                    <a:pt x="711" y="8422"/>
                  </a:lnTo>
                  <a:lnTo>
                    <a:pt x="589" y="8231"/>
                  </a:lnTo>
                  <a:lnTo>
                    <a:pt x="589" y="8214"/>
                  </a:lnTo>
                  <a:lnTo>
                    <a:pt x="676" y="7971"/>
                  </a:lnTo>
                  <a:lnTo>
                    <a:pt x="780" y="7746"/>
                  </a:lnTo>
                  <a:lnTo>
                    <a:pt x="659" y="7556"/>
                  </a:lnTo>
                  <a:lnTo>
                    <a:pt x="537" y="7348"/>
                  </a:lnTo>
                  <a:lnTo>
                    <a:pt x="537" y="7330"/>
                  </a:lnTo>
                  <a:lnTo>
                    <a:pt x="624" y="7105"/>
                  </a:lnTo>
                  <a:lnTo>
                    <a:pt x="728" y="6862"/>
                  </a:lnTo>
                  <a:lnTo>
                    <a:pt x="607" y="6672"/>
                  </a:lnTo>
                  <a:lnTo>
                    <a:pt x="485" y="6481"/>
                  </a:lnTo>
                  <a:lnTo>
                    <a:pt x="485" y="6447"/>
                  </a:lnTo>
                  <a:lnTo>
                    <a:pt x="572" y="6221"/>
                  </a:lnTo>
                  <a:lnTo>
                    <a:pt x="676" y="5996"/>
                  </a:lnTo>
                  <a:lnTo>
                    <a:pt x="555" y="5788"/>
                  </a:lnTo>
                  <a:lnTo>
                    <a:pt x="433" y="5598"/>
                  </a:lnTo>
                  <a:lnTo>
                    <a:pt x="433" y="5580"/>
                  </a:lnTo>
                  <a:lnTo>
                    <a:pt x="520" y="5355"/>
                  </a:lnTo>
                  <a:lnTo>
                    <a:pt x="624" y="5112"/>
                  </a:lnTo>
                  <a:lnTo>
                    <a:pt x="503" y="4922"/>
                  </a:lnTo>
                  <a:lnTo>
                    <a:pt x="381" y="4714"/>
                  </a:lnTo>
                  <a:lnTo>
                    <a:pt x="381" y="4696"/>
                  </a:lnTo>
                  <a:lnTo>
                    <a:pt x="468" y="4471"/>
                  </a:lnTo>
                  <a:lnTo>
                    <a:pt x="572" y="4246"/>
                  </a:lnTo>
                  <a:lnTo>
                    <a:pt x="451" y="4038"/>
                  </a:lnTo>
                  <a:lnTo>
                    <a:pt x="329" y="3847"/>
                  </a:lnTo>
                  <a:lnTo>
                    <a:pt x="312" y="3830"/>
                  </a:lnTo>
                  <a:lnTo>
                    <a:pt x="416" y="3587"/>
                  </a:lnTo>
                  <a:lnTo>
                    <a:pt x="520" y="3362"/>
                  </a:lnTo>
                  <a:lnTo>
                    <a:pt x="399" y="3172"/>
                  </a:lnTo>
                  <a:lnTo>
                    <a:pt x="260" y="2964"/>
                  </a:lnTo>
                  <a:lnTo>
                    <a:pt x="260" y="2946"/>
                  </a:lnTo>
                  <a:lnTo>
                    <a:pt x="364" y="2721"/>
                  </a:lnTo>
                  <a:lnTo>
                    <a:pt x="468" y="2478"/>
                  </a:lnTo>
                  <a:lnTo>
                    <a:pt x="329" y="2288"/>
                  </a:lnTo>
                  <a:lnTo>
                    <a:pt x="208" y="2097"/>
                  </a:lnTo>
                  <a:lnTo>
                    <a:pt x="208" y="2080"/>
                  </a:lnTo>
                  <a:lnTo>
                    <a:pt x="312" y="1837"/>
                  </a:lnTo>
                  <a:lnTo>
                    <a:pt x="399" y="1612"/>
                  </a:lnTo>
                  <a:lnTo>
                    <a:pt x="277" y="1404"/>
                  </a:lnTo>
                  <a:lnTo>
                    <a:pt x="156" y="1213"/>
                  </a:lnTo>
                  <a:lnTo>
                    <a:pt x="156" y="1196"/>
                  </a:lnTo>
                  <a:lnTo>
                    <a:pt x="260" y="971"/>
                  </a:lnTo>
                  <a:lnTo>
                    <a:pt x="347" y="728"/>
                  </a:lnTo>
                  <a:lnTo>
                    <a:pt x="225" y="538"/>
                  </a:lnTo>
                  <a:lnTo>
                    <a:pt x="104" y="330"/>
                  </a:lnTo>
                  <a:lnTo>
                    <a:pt x="104" y="312"/>
                  </a:lnTo>
                  <a:lnTo>
                    <a:pt x="208" y="8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5354100" y="1601000"/>
              <a:ext cx="450" cy="475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5352800" y="157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3886400" y="15849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1"/>
                  </a:moveTo>
                  <a:lnTo>
                    <a:pt x="125785" y="1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3886400" y="1724050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3886400" y="186267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3886400" y="2001725"/>
              <a:ext cx="3144650" cy="25"/>
            </a:xfrm>
            <a:custGeom>
              <a:avLst/>
              <a:gdLst/>
              <a:ahLst/>
              <a:cxnLst/>
              <a:rect l="l" t="t" r="r" b="b"/>
              <a:pathLst>
                <a:path w="125786" h="1" fill="none" extrusionOk="0">
                  <a:moveTo>
                    <a:pt x="0" y="0"/>
                  </a:moveTo>
                  <a:lnTo>
                    <a:pt x="125785" y="0"/>
                  </a:lnTo>
                </a:path>
              </a:pathLst>
            </a:custGeom>
            <a:noFill/>
            <a:ln w="2600" cap="flat" cmpd="sng">
              <a:solidFill>
                <a:schemeClr val="accent1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3886400" y="1450675"/>
              <a:ext cx="25" cy="675400"/>
            </a:xfrm>
            <a:custGeom>
              <a:avLst/>
              <a:gdLst/>
              <a:ahLst/>
              <a:cxnLst/>
              <a:rect l="l" t="t" r="r" b="b"/>
              <a:pathLst>
                <a:path w="1" h="27016" fill="none" extrusionOk="0">
                  <a:moveTo>
                    <a:pt x="0" y="1"/>
                  </a:moveTo>
                  <a:lnTo>
                    <a:pt x="0" y="27016"/>
                  </a:lnTo>
                </a:path>
              </a:pathLst>
            </a:custGeom>
            <a:noFill/>
            <a:ln w="5625" cap="flat" cmpd="sng">
              <a:solidFill>
                <a:schemeClr val="accent3"/>
              </a:solidFill>
              <a:prstDash val="solid"/>
              <a:miter lim="1732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6" name="Google Shape;1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3242" y="3476994"/>
            <a:ext cx="1015810" cy="71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73" y="2689007"/>
            <a:ext cx="25527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6913" y="2711025"/>
            <a:ext cx="659100" cy="413167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47"/>
          <p:cNvSpPr txBox="1"/>
          <p:nvPr/>
        </p:nvSpPr>
        <p:spPr>
          <a:xfrm>
            <a:off x="118706" y="4456930"/>
            <a:ext cx="8906589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Login </a:t>
            </a:r>
            <a:r>
              <a:rPr lang="en" sz="1500" dirty="0" smtClean="0"/>
              <a:t>details for Mathletics, Letter-join and Collins Connect </a:t>
            </a:r>
            <a:r>
              <a:rPr lang="en" sz="1500" dirty="0"/>
              <a:t>will be given </a:t>
            </a:r>
            <a:r>
              <a:rPr lang="en" sz="1500" dirty="0" smtClean="0"/>
              <a:t>separately.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/>
              <a:t>Please </a:t>
            </a:r>
            <a:r>
              <a:rPr lang="en" sz="1500" dirty="0"/>
              <a:t>remember to supervise your child when they are using the internet</a:t>
            </a:r>
            <a:r>
              <a:rPr lang="en" sz="1500" dirty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Picture 2" descr="Mathletics | Redriff Primary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24" y="3455339"/>
            <a:ext cx="1312129" cy="9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9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20258" r="54006" b="61142"/>
          <a:stretch/>
        </p:blipFill>
        <p:spPr bwMode="auto">
          <a:xfrm>
            <a:off x="1163503" y="1793605"/>
            <a:ext cx="1278461" cy="92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2" name="Google Shape;1233;p47"/>
          <p:cNvSpPr txBox="1"/>
          <p:nvPr/>
        </p:nvSpPr>
        <p:spPr>
          <a:xfrm>
            <a:off x="2505096" y="1932446"/>
            <a:ext cx="155383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Phonics songs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‘zed version’</a:t>
            </a:r>
            <a:endParaRPr sz="1500" dirty="0">
              <a:latin typeface="Chelsea Market" panose="020B060402020202020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" name="Picture 2" descr="School Learning Zone - Phonics Play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2" b="33684"/>
          <a:stretch/>
        </p:blipFill>
        <p:spPr bwMode="auto">
          <a:xfrm>
            <a:off x="5220072" y="1923678"/>
            <a:ext cx="2350436" cy="4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Beebies -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7" y="3192979"/>
            <a:ext cx="990779" cy="4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Google Shape;1233;p47"/>
          <p:cNvSpPr txBox="1"/>
          <p:nvPr/>
        </p:nvSpPr>
        <p:spPr>
          <a:xfrm>
            <a:off x="1308157" y="3687865"/>
            <a:ext cx="1301774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</a:rPr>
              <a:t>EYFS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smtClean="0">
                <a:latin typeface="Chelsea Market" panose="020B0604020202020204" charset="0"/>
                <a:ea typeface="Comic Sans MS"/>
                <a:cs typeface="Comic Sans MS"/>
                <a:sym typeface="Comic Sans MS"/>
              </a:rPr>
              <a:t>Games</a:t>
            </a:r>
            <a:endParaRPr sz="1500" dirty="0">
              <a:latin typeface="Chelsea Market" panose="020B0604020202020204" charset="0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oogle Shape;1238;p48"/>
          <p:cNvGrpSpPr/>
          <p:nvPr/>
        </p:nvGrpSpPr>
        <p:grpSpPr>
          <a:xfrm>
            <a:off x="2720704" y="666751"/>
            <a:ext cx="5734470" cy="3565753"/>
            <a:chOff x="2720704" y="666751"/>
            <a:chExt cx="5734470" cy="3565753"/>
          </a:xfrm>
        </p:grpSpPr>
        <p:grpSp>
          <p:nvGrpSpPr>
            <p:cNvPr id="1239" name="Google Shape;1239;p48"/>
            <p:cNvGrpSpPr/>
            <p:nvPr/>
          </p:nvGrpSpPr>
          <p:grpSpPr>
            <a:xfrm rot="248040">
              <a:off x="2816832" y="1169527"/>
              <a:ext cx="5542214" cy="2866940"/>
              <a:chOff x="4219534" y="-908625"/>
              <a:chExt cx="4902266" cy="2535900"/>
            </a:xfrm>
          </p:grpSpPr>
          <p:sp>
            <p:nvSpPr>
              <p:cNvPr id="1240" name="Google Shape;1240;p48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1" name="Google Shape;1241;p48"/>
              <p:cNvGrpSpPr/>
              <p:nvPr/>
            </p:nvGrpSpPr>
            <p:grpSpPr>
              <a:xfrm>
                <a:off x="4219534" y="-908625"/>
                <a:ext cx="4902266" cy="2535900"/>
                <a:chOff x="4219534" y="-908625"/>
                <a:chExt cx="4902266" cy="2535900"/>
              </a:xfrm>
            </p:grpSpPr>
            <p:sp>
              <p:nvSpPr>
                <p:cNvPr id="1242" name="Google Shape;1242;p48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8"/>
                <p:cNvSpPr/>
                <p:nvPr/>
              </p:nvSpPr>
              <p:spPr>
                <a:xfrm>
                  <a:off x="6705600" y="-908625"/>
                  <a:ext cx="2416200" cy="25359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4" name="Google Shape;1244;p48"/>
              <p:cNvGrpSpPr/>
              <p:nvPr/>
            </p:nvGrpSpPr>
            <p:grpSpPr>
              <a:xfrm>
                <a:off x="4827654" y="-516937"/>
                <a:ext cx="4009237" cy="1752515"/>
                <a:chOff x="1673825" y="1519425"/>
                <a:chExt cx="4250675" cy="3416875"/>
              </a:xfrm>
            </p:grpSpPr>
            <p:sp>
              <p:nvSpPr>
                <p:cNvPr id="1245" name="Google Shape;1245;p48"/>
                <p:cNvSpPr/>
                <p:nvPr/>
              </p:nvSpPr>
              <p:spPr>
                <a:xfrm>
                  <a:off x="1673825" y="49362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48"/>
                <p:cNvSpPr/>
                <p:nvPr/>
              </p:nvSpPr>
              <p:spPr>
                <a:xfrm>
                  <a:off x="1673825" y="44479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8"/>
                <p:cNvSpPr/>
                <p:nvPr/>
              </p:nvSpPr>
              <p:spPr>
                <a:xfrm>
                  <a:off x="1673825" y="39596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8"/>
                <p:cNvSpPr/>
                <p:nvPr/>
              </p:nvSpPr>
              <p:spPr>
                <a:xfrm>
                  <a:off x="1673825" y="34713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48"/>
                <p:cNvSpPr/>
                <p:nvPr/>
              </p:nvSpPr>
              <p:spPr>
                <a:xfrm>
                  <a:off x="1673825" y="29830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48"/>
                <p:cNvSpPr/>
                <p:nvPr/>
              </p:nvSpPr>
              <p:spPr>
                <a:xfrm>
                  <a:off x="1673825" y="249477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0"/>
                      </a:moveTo>
                      <a:lnTo>
                        <a:pt x="170027" y="0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48"/>
                <p:cNvSpPr/>
                <p:nvPr/>
              </p:nvSpPr>
              <p:spPr>
                <a:xfrm>
                  <a:off x="1673825" y="20077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48"/>
                <p:cNvSpPr/>
                <p:nvPr/>
              </p:nvSpPr>
              <p:spPr>
                <a:xfrm>
                  <a:off x="1673825" y="1519425"/>
                  <a:ext cx="42506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27" h="1" fill="none" extrusionOk="0">
                      <a:moveTo>
                        <a:pt x="0" y="1"/>
                      </a:moveTo>
                      <a:lnTo>
                        <a:pt x="170027" y="1"/>
                      </a:lnTo>
                    </a:path>
                  </a:pathLst>
                </a:custGeom>
                <a:solidFill>
                  <a:schemeClr val="dk2"/>
                </a:solidFill>
                <a:ln w="16575" cap="flat" cmpd="sng">
                  <a:solidFill>
                    <a:srgbClr val="FFD7DB"/>
                  </a:solidFill>
                  <a:prstDash val="solid"/>
                  <a:miter lim="5099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53" name="Google Shape;1253;p48"/>
            <p:cNvSpPr/>
            <p:nvPr/>
          </p:nvSpPr>
          <p:spPr>
            <a:xfrm rot="2948074">
              <a:off x="6726373" y="826700"/>
              <a:ext cx="810490" cy="84761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F1FAFF">
                <a:alpha val="67600"/>
              </a:srgb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48"/>
          <p:cNvSpPr txBox="1">
            <a:spLocks noGrp="1"/>
          </p:cNvSpPr>
          <p:nvPr>
            <p:ph type="ctrTitle"/>
          </p:nvPr>
        </p:nvSpPr>
        <p:spPr>
          <a:xfrm rot="248135" flipH="1">
            <a:off x="3782571" y="1356957"/>
            <a:ext cx="4093358" cy="632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Note </a:t>
            </a:r>
            <a:endParaRPr/>
          </a:p>
        </p:txBody>
      </p:sp>
      <p:sp>
        <p:nvSpPr>
          <p:cNvPr id="1255" name="Google Shape;1255;p48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78914" y="2028489"/>
            <a:ext cx="3878225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helsea Market" panose="020B0604020202020204" charset="0"/>
              </a:rPr>
              <a:t>Please do get in touch if you have any concerns or queries. </a:t>
            </a:r>
            <a:endParaRPr dirty="0">
              <a:latin typeface="Chelsea Market" panose="020B0604020202020204" charset="0"/>
            </a:endParaRPr>
          </a:p>
        </p:txBody>
      </p:sp>
      <p:pic>
        <p:nvPicPr>
          <p:cNvPr id="1256" name="Google Shape;1256;p48"/>
          <p:cNvPicPr preferRelativeResize="0"/>
          <p:nvPr/>
        </p:nvPicPr>
        <p:blipFill rotWithShape="1">
          <a:blip r:embed="rId3">
            <a:alphaModFix/>
          </a:blip>
          <a:srcRect l="8407" t="1367" r="31798" b="1677"/>
          <a:stretch/>
        </p:blipFill>
        <p:spPr>
          <a:xfrm rot="-524471">
            <a:off x="1248449" y="1180616"/>
            <a:ext cx="2414176" cy="2608962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38100" dir="5400000" algn="bl" rotWithShape="0">
              <a:srgbClr val="783F04">
                <a:alpha val="50000"/>
              </a:srgbClr>
            </a:outerShdw>
          </a:effectLst>
        </p:spPr>
      </p:pic>
      <p:sp>
        <p:nvSpPr>
          <p:cNvPr id="1257" name="Google Shape;1257;p48"/>
          <p:cNvSpPr/>
          <p:nvPr/>
        </p:nvSpPr>
        <p:spPr>
          <a:xfrm rot="10190941">
            <a:off x="3368904" y="976274"/>
            <a:ext cx="397539" cy="470285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42863" dist="9525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8"/>
          <p:cNvSpPr txBox="1"/>
          <p:nvPr/>
        </p:nvSpPr>
        <p:spPr>
          <a:xfrm>
            <a:off x="3995936" y="2959200"/>
            <a:ext cx="4536504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Bumblebee Class: Bumblebee@tottenhall.enfield.sch.uk</a:t>
            </a:r>
          </a:p>
          <a:p>
            <a:r>
              <a:rPr lang="en-GB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Dragonfly Class</a:t>
            </a:r>
            <a:r>
              <a:rPr lang="en-GB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: </a:t>
            </a:r>
            <a:r>
              <a:rPr lang="en-GB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Dragonfly@tottenhall.enfield.sch.uk</a:t>
            </a:r>
          </a:p>
          <a:p>
            <a:pPr lvl="0"/>
            <a:r>
              <a:rPr lang="en-GB" dirty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School Office</a:t>
            </a:r>
            <a:r>
              <a:rPr lang="en-GB" dirty="0" smtClean="0">
                <a:solidFill>
                  <a:srgbClr val="1155CC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: office@tottenhall.enfield.sch.uk</a:t>
            </a:r>
            <a:endParaRPr dirty="0">
              <a:solidFill>
                <a:srgbClr val="1155CC"/>
              </a:solidFill>
              <a:latin typeface="Signika Negative Light"/>
              <a:ea typeface="Signika Negative Light"/>
              <a:cs typeface="Signika Negative Light"/>
              <a:sym typeface="Signika Negativ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1"/>
          <p:cNvSpPr txBox="1">
            <a:spLocks noGrp="1"/>
          </p:cNvSpPr>
          <p:nvPr>
            <p:ph type="title" idx="9"/>
          </p:nvPr>
        </p:nvSpPr>
        <p:spPr>
          <a:xfrm>
            <a:off x="895325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38761D"/>
                </a:solidFill>
              </a:rPr>
              <a:t>Contents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737" name="Google Shape;737;p31"/>
          <p:cNvSpPr/>
          <p:nvPr/>
        </p:nvSpPr>
        <p:spPr>
          <a:xfrm rot="3725222">
            <a:off x="10817518" y="-1141750"/>
            <a:ext cx="544930" cy="569894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721;p31"/>
          <p:cNvSpPr txBox="1">
            <a:spLocks/>
          </p:cNvSpPr>
          <p:nvPr/>
        </p:nvSpPr>
        <p:spPr>
          <a:xfrm flipH="1">
            <a:off x="1583668" y="987574"/>
            <a:ext cx="5976664" cy="3168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Phonics</a:t>
            </a: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endParaRPr lang="en-GB" dirty="0" smtClean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Reading Practice</a:t>
            </a:r>
          </a:p>
          <a:p>
            <a:pPr marL="127000" lvl="0">
              <a:buSzPts val="1600"/>
            </a:pPr>
            <a:endParaRPr lang="en-GB" dirty="0" smtClean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Writing </a:t>
            </a:r>
            <a:endParaRPr lang="en-GB" dirty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endParaRPr lang="en-GB" dirty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Spring 1</a:t>
            </a: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endParaRPr lang="en-GB" dirty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Spring 2</a:t>
            </a: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endParaRPr lang="en-GB" dirty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School Uniform and PE Kit reminders</a:t>
            </a: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endParaRPr lang="en-GB" dirty="0" smtClean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Home Learning</a:t>
            </a: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endParaRPr lang="en-GB" dirty="0" smtClean="0">
              <a:latin typeface="Chelsea Market" panose="020B0604020202020204" charset="0"/>
            </a:endParaRPr>
          </a:p>
          <a:p>
            <a:pPr marL="469900" lvl="0" indent="-342900">
              <a:buSzPts val="1600"/>
              <a:buFont typeface="Arial" panose="020B0604020202020204" pitchFamily="34" charset="0"/>
              <a:buChar char="•"/>
            </a:pPr>
            <a:r>
              <a:rPr lang="en-GB" dirty="0" smtClean="0">
                <a:latin typeface="Chelsea Market" panose="020B0604020202020204" charset="0"/>
              </a:rPr>
              <a:t>Questions &amp; Contact Details</a:t>
            </a:r>
            <a:endParaRPr lang="en-GB" dirty="0">
              <a:latin typeface="Chelsea Marke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38761D"/>
                </a:solidFill>
              </a:rPr>
              <a:t>Phonics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71600" y="1137660"/>
            <a:ext cx="4788532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Phase 2 now complete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Children who have not grasped all of the letters and sounds taught so far, will have additional ‘keep up’ sessions in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Important the phonics videos are watched at home – these have been sent via home learning</a:t>
            </a:r>
          </a:p>
          <a:p>
            <a:pPr marL="0" indent="0" algn="ctr">
              <a:buNone/>
            </a:pPr>
            <a:r>
              <a:rPr lang="en-GB" sz="1700" dirty="0" smtClean="0">
                <a:solidFill>
                  <a:schemeClr val="tx1"/>
                </a:solidFill>
                <a:latin typeface="Chelsea Market" panose="020B0604020202020204" charset="0"/>
              </a:rPr>
              <a:t>More information about phonics in the parents phonics meeting- TBC</a:t>
            </a: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4" name="AutoShape 2" descr="Sensitive Admin guide v5 from 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Little Wandle Letters and S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90"/>
            <a:ext cx="1373504" cy="13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g Cat Phonics for Little Wandle Letters and Sounds Revised - Grapheme  Chart for Reception: Phases 2 and 3 For Year Reception | Badger Learn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4"/>
          <a:stretch/>
        </p:blipFill>
        <p:spPr bwMode="auto">
          <a:xfrm>
            <a:off x="5700827" y="627534"/>
            <a:ext cx="27649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38761D"/>
                </a:solidFill>
              </a:rPr>
              <a:t>Reading Practice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71600" y="1137660"/>
            <a:ext cx="4788532" cy="3520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Reading practice takes place once a week in class, also additional opportunities to read throughout the week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Small groups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Books match the phonics level of the children. They only contain sounds and words the children have been taught so far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Important the Big Cat book we send home with the children is read </a:t>
            </a:r>
            <a:r>
              <a:rPr lang="en-GB" sz="2000" b="1" u="sng" dirty="0" smtClean="0">
                <a:solidFill>
                  <a:schemeClr val="tx1"/>
                </a:solidFill>
                <a:latin typeface="Chelsea Market" panose="020B0604020202020204" charset="0"/>
              </a:rPr>
              <a:t>everyday</a:t>
            </a: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4" name="AutoShape 2" descr="Sensitive Admin guide v5 from 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Little Wandle Letters and Sou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4990"/>
            <a:ext cx="1373504" cy="137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g Cat Phonics for Letters and Sounds: Lilac – BookLif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14170" r="7585" b="11821"/>
          <a:stretch/>
        </p:blipFill>
        <p:spPr bwMode="auto">
          <a:xfrm>
            <a:off x="5996568" y="517060"/>
            <a:ext cx="2404900" cy="21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38761D"/>
                </a:solidFill>
              </a:rPr>
              <a:t>Writing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71600" y="1137660"/>
            <a:ext cx="4788532" cy="3520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4" name="AutoShape 2" descr="Sensitive Admin guide v5 from 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043608" y="843558"/>
            <a:ext cx="576064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We use letter-join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Weekly handwriting practise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We start with patterns first and then move onto letters, pre-writing shapes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helsea Market" panose="020B0604020202020204" charset="0"/>
              </a:rPr>
              <a:t>Helping at home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  <a:latin typeface="Chelsea Marke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pic>
        <p:nvPicPr>
          <p:cNvPr id="8" name="Google Shape;12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304" y="555526"/>
            <a:ext cx="1015810" cy="71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/>
          <a:srcRect l="30452" t="46336" r="53324" b="39480"/>
          <a:stretch/>
        </p:blipFill>
        <p:spPr bwMode="auto">
          <a:xfrm>
            <a:off x="1853698" y="3795886"/>
            <a:ext cx="1512168" cy="798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https://www.letterjoin.co.uk/desktop_edition/chapters/patterns/images/svg/choosecircl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/>
          <p:nvPr/>
        </p:nvPicPr>
        <p:blipFill rotWithShape="1">
          <a:blip r:embed="rId5"/>
          <a:srcRect l="16224" t="27187" r="53590" b="15603"/>
          <a:stretch/>
        </p:blipFill>
        <p:spPr bwMode="auto">
          <a:xfrm>
            <a:off x="5939378" y="946150"/>
            <a:ext cx="1368926" cy="1265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/>
          <a:srcRect l="63165" t="30260" r="7979" b="48463"/>
          <a:stretch/>
        </p:blipFill>
        <p:spPr bwMode="auto">
          <a:xfrm>
            <a:off x="5713824" y="3085430"/>
            <a:ext cx="2468880" cy="102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38761D"/>
                </a:solidFill>
              </a:rPr>
              <a:t>Spring 1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27584" y="1059582"/>
            <a:ext cx="7488832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840671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helsea Market" panose="020B0604020202020204" charset="0"/>
              </a:rPr>
              <a:t>This half term, in Maths we will be revisiting the following skills:</a:t>
            </a:r>
          </a:p>
          <a:p>
            <a:endParaRPr lang="en-GB" sz="1200" dirty="0" smtClean="0"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 smtClean="0">
                <a:latin typeface="Chelsea Market" panose="020B0604020202020204" charset="0"/>
              </a:rPr>
              <a:t>Subitising</a:t>
            </a:r>
            <a:r>
              <a:rPr lang="en-GB" sz="1200" dirty="0" smtClean="0">
                <a:latin typeface="Chelsea Market" panose="020B0604020202020204" charset="0"/>
              </a:rPr>
              <a:t>- recognising the amount without 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Counting, </a:t>
            </a:r>
            <a:r>
              <a:rPr lang="en-GB" sz="1200" dirty="0" err="1" smtClean="0">
                <a:latin typeface="Chelsea Market" panose="020B0604020202020204" charset="0"/>
              </a:rPr>
              <a:t>ordinality</a:t>
            </a:r>
            <a:r>
              <a:rPr lang="en-GB" sz="1200" dirty="0" smtClean="0">
                <a:latin typeface="Chelsea Market" panose="020B0604020202020204" charset="0"/>
              </a:rPr>
              <a:t> (order of the numbers) and cardinality (knowing the last number said is the total amount)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Composition of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Comparison - more than, fewer than, equal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Chelsea Market" panose="020B0604020202020204" charset="0"/>
            </a:endParaRPr>
          </a:p>
          <a:p>
            <a:r>
              <a:rPr lang="en-GB" sz="1200" dirty="0" smtClean="0">
                <a:latin typeface="Chelsea Market" panose="020B0604020202020204" charset="0"/>
              </a:rPr>
              <a:t>These skills will be embedded with numbers to 8</a:t>
            </a:r>
          </a:p>
          <a:p>
            <a:endParaRPr lang="en-GB" sz="1200" dirty="0">
              <a:latin typeface="Chelsea Market" panose="020B0604020202020204" charset="0"/>
            </a:endParaRPr>
          </a:p>
          <a:p>
            <a:r>
              <a:rPr lang="en-GB" sz="1200" dirty="0" smtClean="0">
                <a:latin typeface="Chelsea Market" panose="020B0604020202020204" charset="0"/>
              </a:rPr>
              <a:t>We will also be learning about 2D and 3D shapes</a:t>
            </a:r>
          </a:p>
          <a:p>
            <a:endParaRPr lang="en-GB" sz="1200" dirty="0">
              <a:latin typeface="Chelsea Market" panose="020B0604020202020204" charset="0"/>
            </a:endParaRPr>
          </a:p>
          <a:p>
            <a:r>
              <a:rPr lang="en-GB" sz="1200" b="1" dirty="0" smtClean="0">
                <a:latin typeface="Chelsea Market" panose="020B0604020202020204" charset="0"/>
              </a:rPr>
              <a:t>In literacy we will continue to:</a:t>
            </a:r>
          </a:p>
          <a:p>
            <a:endParaRPr lang="en-GB" sz="1200" dirty="0" smtClean="0">
              <a:latin typeface="Chelsea Mark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use our phonics to write simple sentences, captions and labels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Spell the tricky and frequency words that we know correctly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Embed the use of capital letters, finger spaces</a:t>
            </a:r>
            <a:r>
              <a:rPr lang="en-GB" sz="1200" dirty="0">
                <a:latin typeface="Chelsea Market" panose="020B0604020202020204" charset="0"/>
              </a:rPr>
              <a:t> </a:t>
            </a:r>
            <a:r>
              <a:rPr lang="en-GB" sz="1200" dirty="0" smtClean="0">
                <a:latin typeface="Chelsea Market" panose="020B0604020202020204" charset="0"/>
              </a:rPr>
              <a:t>and punctuation as well as refine our letter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2"/>
          <p:cNvSpPr txBox="1">
            <a:spLocks noGrp="1"/>
          </p:cNvSpPr>
          <p:nvPr>
            <p:ph type="title"/>
          </p:nvPr>
        </p:nvSpPr>
        <p:spPr>
          <a:xfrm>
            <a:off x="859346" y="339502"/>
            <a:ext cx="7353300" cy="349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38761D"/>
                </a:solidFill>
              </a:rPr>
              <a:t>Spring 2</a:t>
            </a:r>
            <a:endParaRPr sz="2400" dirty="0">
              <a:solidFill>
                <a:srgbClr val="38761D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27584" y="771550"/>
            <a:ext cx="748883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  <a:latin typeface="Chelsea Market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771550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helsea Market" panose="020B0604020202020204" charset="0"/>
              </a:rPr>
              <a:t>Next </a:t>
            </a:r>
            <a:r>
              <a:rPr lang="en-GB" sz="1200" b="1" dirty="0">
                <a:latin typeface="Chelsea Market" panose="020B0604020202020204" charset="0"/>
              </a:rPr>
              <a:t>half </a:t>
            </a:r>
            <a:r>
              <a:rPr lang="en-GB" sz="1200" b="1" dirty="0" smtClean="0">
                <a:latin typeface="Chelsea Market" panose="020B0604020202020204" charset="0"/>
              </a:rPr>
              <a:t>term, </a:t>
            </a:r>
            <a:r>
              <a:rPr lang="en-GB" sz="1200" b="1" dirty="0">
                <a:latin typeface="Chelsea Market" panose="020B0604020202020204" charset="0"/>
              </a:rPr>
              <a:t>in Maths we will be revisiting</a:t>
            </a:r>
            <a:r>
              <a:rPr lang="en-GB" sz="1200" b="1" dirty="0" smtClean="0">
                <a:latin typeface="Chelsea Market" panose="020B0604020202020204" charset="0"/>
              </a:rPr>
              <a:t>:</a:t>
            </a:r>
          </a:p>
          <a:p>
            <a:endParaRPr lang="en-GB" sz="1200" b="1" dirty="0"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Doubling up to 10</a:t>
            </a:r>
            <a:endParaRPr lang="en-GB" sz="1200" dirty="0"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Chelsea Market" panose="020B0604020202020204" charset="0"/>
              </a:rPr>
              <a:t>Counting, </a:t>
            </a:r>
            <a:r>
              <a:rPr lang="en-GB" sz="1200" dirty="0" err="1">
                <a:latin typeface="Chelsea Market" panose="020B0604020202020204" charset="0"/>
              </a:rPr>
              <a:t>ordinality</a:t>
            </a:r>
            <a:r>
              <a:rPr lang="en-GB" sz="1200" dirty="0">
                <a:latin typeface="Chelsea Market" panose="020B0604020202020204" charset="0"/>
              </a:rPr>
              <a:t> </a:t>
            </a:r>
            <a:r>
              <a:rPr lang="en-GB" sz="1200" dirty="0" smtClean="0">
                <a:latin typeface="Chelsea Market" panose="020B0604020202020204" charset="0"/>
              </a:rPr>
              <a:t>and cardinality up to 10 and verbally to 20 - Learning that each number has a fixed position on a number line and exploring one more, one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Composition </a:t>
            </a:r>
            <a:r>
              <a:rPr lang="en-GB" sz="1200" dirty="0">
                <a:latin typeface="Chelsea Market" panose="020B0604020202020204" charset="0"/>
              </a:rPr>
              <a:t>of </a:t>
            </a:r>
            <a:r>
              <a:rPr lang="en-GB" sz="1200" dirty="0" smtClean="0">
                <a:latin typeface="Chelsea Market" panose="020B0604020202020204" charset="0"/>
              </a:rPr>
              <a:t>numbers- missing parts </a:t>
            </a:r>
            <a:r>
              <a:rPr lang="en-GB" sz="1200" dirty="0" err="1" smtClean="0">
                <a:latin typeface="Chelsea Market" panose="020B0604020202020204" charset="0"/>
              </a:rPr>
              <a:t>e.g</a:t>
            </a:r>
            <a:r>
              <a:rPr lang="en-GB" sz="1200" dirty="0" smtClean="0">
                <a:latin typeface="Chelsea Market" panose="020B0604020202020204" charset="0"/>
              </a:rPr>
              <a:t> 2+?=5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Exploring odd and even number</a:t>
            </a:r>
          </a:p>
          <a:p>
            <a:endParaRPr lang="en-GB" sz="1200" dirty="0" smtClean="0">
              <a:latin typeface="Chelsea Market" panose="020B0604020202020204" charset="0"/>
            </a:endParaRPr>
          </a:p>
          <a:p>
            <a:r>
              <a:rPr lang="en-GB" sz="1200" dirty="0">
                <a:latin typeface="Chelsea Market" panose="020B0604020202020204" charset="0"/>
              </a:rPr>
              <a:t>We will also be learning about </a:t>
            </a:r>
            <a:r>
              <a:rPr lang="en-GB" sz="1200" dirty="0" smtClean="0">
                <a:latin typeface="Chelsea Market" panose="020B0604020202020204" charset="0"/>
              </a:rPr>
              <a:t>capacity</a:t>
            </a:r>
            <a:endParaRPr lang="en-GB" sz="1200" dirty="0">
              <a:latin typeface="Chelsea Marke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>
              <a:latin typeface="Chelsea Market" panose="020B0604020202020204" charset="0"/>
            </a:endParaRPr>
          </a:p>
          <a:p>
            <a:r>
              <a:rPr lang="en-GB" sz="1200" b="1" dirty="0">
                <a:latin typeface="Chelsea Market" panose="020B0604020202020204" charset="0"/>
              </a:rPr>
              <a:t>In literacy we will continue to:</a:t>
            </a:r>
          </a:p>
          <a:p>
            <a:endParaRPr lang="en-GB" sz="1200" dirty="0">
              <a:latin typeface="Chelsea Market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Chelsea Market" panose="020B0604020202020204" charset="0"/>
              </a:rPr>
              <a:t>Develop our fluency </a:t>
            </a:r>
            <a:r>
              <a:rPr lang="en-GB" sz="1200" dirty="0">
                <a:solidFill>
                  <a:schemeClr val="tx1"/>
                </a:solidFill>
                <a:latin typeface="Chelsea Market" panose="020B0604020202020204" charset="0"/>
              </a:rPr>
              <a:t>in reading and writing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helsea Market" panose="020B0604020202020204" charset="0"/>
              </a:rPr>
              <a:t>Independently writing simple sentences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Writing in different genres – letters, invitations,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Chelsea Market" panose="020B0604020202020204" charset="0"/>
              </a:rPr>
              <a:t>Ensure that foundational skills are embedded for example letter formation and phonics application</a:t>
            </a:r>
            <a:endParaRPr lang="en-GB" sz="1200" dirty="0">
              <a:latin typeface="Chelsea Market" panose="020B0604020202020204" charset="0"/>
            </a:endParaRPr>
          </a:p>
          <a:p>
            <a:endParaRPr lang="en-GB" sz="1200" dirty="0" smtClean="0">
              <a:latin typeface="Chelsea Market" panose="020B0604020202020204" charset="0"/>
            </a:endParaRPr>
          </a:p>
        </p:txBody>
      </p:sp>
      <p:pic>
        <p:nvPicPr>
          <p:cNvPr id="2050" name="Picture 2" descr="Plant the Tiny Seed : Matheson, Christie, Matheson, Christie: Amazon.co.uk: 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72" y="134761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9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</a:rPr>
              <a:t>Home Learning</a:t>
            </a:r>
            <a:endParaRPr dirty="0"/>
          </a:p>
        </p:txBody>
      </p:sp>
      <p:sp>
        <p:nvSpPr>
          <p:cNvPr id="807" name="Google Shape;807;p39"/>
          <p:cNvSpPr/>
          <p:nvPr/>
        </p:nvSpPr>
        <p:spPr>
          <a:xfrm rot="548498">
            <a:off x="392295" y="798912"/>
            <a:ext cx="584283" cy="691203"/>
          </a:xfrm>
          <a:custGeom>
            <a:avLst/>
            <a:gdLst/>
            <a:ahLst/>
            <a:cxnLst/>
            <a:rect l="l" t="t" r="r" b="b"/>
            <a:pathLst>
              <a:path w="44204" h="52293" extrusionOk="0">
                <a:moveTo>
                  <a:pt x="35127" y="1"/>
                </a:moveTo>
                <a:cubicBezTo>
                  <a:pt x="34818" y="1"/>
                  <a:pt x="34509" y="20"/>
                  <a:pt x="34200" y="61"/>
                </a:cubicBezTo>
                <a:cubicBezTo>
                  <a:pt x="33328" y="119"/>
                  <a:pt x="32513" y="352"/>
                  <a:pt x="31699" y="643"/>
                </a:cubicBezTo>
                <a:cubicBezTo>
                  <a:pt x="31350" y="817"/>
                  <a:pt x="31001" y="992"/>
                  <a:pt x="30652" y="1166"/>
                </a:cubicBezTo>
                <a:lnTo>
                  <a:pt x="30129" y="1457"/>
                </a:lnTo>
                <a:lnTo>
                  <a:pt x="29721" y="1748"/>
                </a:lnTo>
                <a:cubicBezTo>
                  <a:pt x="29431" y="1922"/>
                  <a:pt x="29198" y="2155"/>
                  <a:pt x="28965" y="2329"/>
                </a:cubicBezTo>
                <a:lnTo>
                  <a:pt x="28733" y="2620"/>
                </a:lnTo>
                <a:lnTo>
                  <a:pt x="28500" y="2853"/>
                </a:lnTo>
                <a:lnTo>
                  <a:pt x="28093" y="3260"/>
                </a:lnTo>
                <a:lnTo>
                  <a:pt x="12738" y="22046"/>
                </a:lnTo>
                <a:lnTo>
                  <a:pt x="2618" y="34318"/>
                </a:lnTo>
                <a:lnTo>
                  <a:pt x="2153" y="34900"/>
                </a:lnTo>
                <a:lnTo>
                  <a:pt x="1920" y="35191"/>
                </a:lnTo>
                <a:lnTo>
                  <a:pt x="1687" y="35656"/>
                </a:lnTo>
                <a:cubicBezTo>
                  <a:pt x="1513" y="35947"/>
                  <a:pt x="1338" y="36238"/>
                  <a:pt x="1164" y="36587"/>
                </a:cubicBezTo>
                <a:lnTo>
                  <a:pt x="931" y="37168"/>
                </a:lnTo>
                <a:cubicBezTo>
                  <a:pt x="815" y="37401"/>
                  <a:pt x="757" y="37575"/>
                  <a:pt x="699" y="37808"/>
                </a:cubicBezTo>
                <a:cubicBezTo>
                  <a:pt x="175" y="39262"/>
                  <a:pt x="1" y="40832"/>
                  <a:pt x="175" y="42403"/>
                </a:cubicBezTo>
                <a:cubicBezTo>
                  <a:pt x="291" y="43450"/>
                  <a:pt x="524" y="44439"/>
                  <a:pt x="873" y="45427"/>
                </a:cubicBezTo>
                <a:cubicBezTo>
                  <a:pt x="1106" y="45893"/>
                  <a:pt x="1338" y="46300"/>
                  <a:pt x="1571" y="46765"/>
                </a:cubicBezTo>
                <a:lnTo>
                  <a:pt x="1920" y="47347"/>
                </a:lnTo>
                <a:cubicBezTo>
                  <a:pt x="2036" y="47521"/>
                  <a:pt x="2153" y="47696"/>
                  <a:pt x="2269" y="47870"/>
                </a:cubicBezTo>
                <a:cubicBezTo>
                  <a:pt x="2502" y="48161"/>
                  <a:pt x="2734" y="48452"/>
                  <a:pt x="3025" y="48684"/>
                </a:cubicBezTo>
                <a:lnTo>
                  <a:pt x="3316" y="49033"/>
                </a:lnTo>
                <a:lnTo>
                  <a:pt x="3607" y="49324"/>
                </a:lnTo>
                <a:lnTo>
                  <a:pt x="4188" y="49789"/>
                </a:lnTo>
                <a:lnTo>
                  <a:pt x="4770" y="50255"/>
                </a:lnTo>
                <a:lnTo>
                  <a:pt x="5061" y="50487"/>
                </a:lnTo>
                <a:lnTo>
                  <a:pt x="5468" y="50720"/>
                </a:lnTo>
                <a:cubicBezTo>
                  <a:pt x="5759" y="50894"/>
                  <a:pt x="6108" y="51069"/>
                  <a:pt x="6457" y="51243"/>
                </a:cubicBezTo>
                <a:lnTo>
                  <a:pt x="7038" y="51476"/>
                </a:lnTo>
                <a:lnTo>
                  <a:pt x="7620" y="51709"/>
                </a:lnTo>
                <a:cubicBezTo>
                  <a:pt x="8085" y="51883"/>
                  <a:pt x="8609" y="52000"/>
                  <a:pt x="9074" y="52116"/>
                </a:cubicBezTo>
                <a:cubicBezTo>
                  <a:pt x="9750" y="52229"/>
                  <a:pt x="10426" y="52293"/>
                  <a:pt x="11102" y="52293"/>
                </a:cubicBezTo>
                <a:cubicBezTo>
                  <a:pt x="11473" y="52293"/>
                  <a:pt x="11844" y="52273"/>
                  <a:pt x="12215" y="52232"/>
                </a:cubicBezTo>
                <a:cubicBezTo>
                  <a:pt x="13262" y="52116"/>
                  <a:pt x="14309" y="51883"/>
                  <a:pt x="15297" y="51534"/>
                </a:cubicBezTo>
                <a:cubicBezTo>
                  <a:pt x="15704" y="51302"/>
                  <a:pt x="16170" y="51127"/>
                  <a:pt x="16577" y="50894"/>
                </a:cubicBezTo>
                <a:lnTo>
                  <a:pt x="17158" y="50545"/>
                </a:lnTo>
                <a:lnTo>
                  <a:pt x="17682" y="50138"/>
                </a:lnTo>
                <a:cubicBezTo>
                  <a:pt x="17973" y="49906"/>
                  <a:pt x="18264" y="49673"/>
                  <a:pt x="18554" y="49440"/>
                </a:cubicBezTo>
                <a:lnTo>
                  <a:pt x="18671" y="49266"/>
                </a:lnTo>
                <a:lnTo>
                  <a:pt x="18671" y="45253"/>
                </a:lnTo>
                <a:lnTo>
                  <a:pt x="17566" y="46590"/>
                </a:lnTo>
                <a:lnTo>
                  <a:pt x="17217" y="46998"/>
                </a:lnTo>
                <a:cubicBezTo>
                  <a:pt x="17158" y="47056"/>
                  <a:pt x="17042" y="47172"/>
                  <a:pt x="16984" y="47230"/>
                </a:cubicBezTo>
                <a:cubicBezTo>
                  <a:pt x="16926" y="47288"/>
                  <a:pt x="16810" y="47405"/>
                  <a:pt x="16751" y="47463"/>
                </a:cubicBezTo>
                <a:cubicBezTo>
                  <a:pt x="16519" y="47637"/>
                  <a:pt x="16286" y="47812"/>
                  <a:pt x="16053" y="47986"/>
                </a:cubicBezTo>
                <a:lnTo>
                  <a:pt x="15704" y="48277"/>
                </a:lnTo>
                <a:lnTo>
                  <a:pt x="15239" y="48510"/>
                </a:lnTo>
                <a:cubicBezTo>
                  <a:pt x="14948" y="48742"/>
                  <a:pt x="14599" y="48859"/>
                  <a:pt x="14250" y="49033"/>
                </a:cubicBezTo>
                <a:cubicBezTo>
                  <a:pt x="13494" y="49324"/>
                  <a:pt x="12738" y="49499"/>
                  <a:pt x="11924" y="49615"/>
                </a:cubicBezTo>
                <a:cubicBezTo>
                  <a:pt x="11721" y="49630"/>
                  <a:pt x="11515" y="49638"/>
                  <a:pt x="11305" y="49638"/>
                </a:cubicBezTo>
                <a:cubicBezTo>
                  <a:pt x="10731" y="49638"/>
                  <a:pt x="10135" y="49584"/>
                  <a:pt x="9539" y="49499"/>
                </a:cubicBezTo>
                <a:cubicBezTo>
                  <a:pt x="9190" y="49382"/>
                  <a:pt x="8841" y="49324"/>
                  <a:pt x="8492" y="49208"/>
                </a:cubicBezTo>
                <a:lnTo>
                  <a:pt x="8027" y="49033"/>
                </a:lnTo>
                <a:lnTo>
                  <a:pt x="7562" y="48801"/>
                </a:lnTo>
                <a:cubicBezTo>
                  <a:pt x="7329" y="48684"/>
                  <a:pt x="7096" y="48568"/>
                  <a:pt x="6864" y="48452"/>
                </a:cubicBezTo>
                <a:lnTo>
                  <a:pt x="6515" y="48219"/>
                </a:lnTo>
                <a:lnTo>
                  <a:pt x="6282" y="48045"/>
                </a:lnTo>
                <a:lnTo>
                  <a:pt x="5875" y="47754"/>
                </a:lnTo>
                <a:lnTo>
                  <a:pt x="5410" y="47347"/>
                </a:lnTo>
                <a:lnTo>
                  <a:pt x="5235" y="47172"/>
                </a:lnTo>
                <a:lnTo>
                  <a:pt x="5003" y="46881"/>
                </a:lnTo>
                <a:cubicBezTo>
                  <a:pt x="4770" y="46707"/>
                  <a:pt x="4595" y="46474"/>
                  <a:pt x="4421" y="46242"/>
                </a:cubicBezTo>
                <a:cubicBezTo>
                  <a:pt x="4363" y="46125"/>
                  <a:pt x="4247" y="46009"/>
                  <a:pt x="4188" y="45893"/>
                </a:cubicBezTo>
                <a:lnTo>
                  <a:pt x="3898" y="45427"/>
                </a:lnTo>
                <a:cubicBezTo>
                  <a:pt x="3723" y="45078"/>
                  <a:pt x="3549" y="44787"/>
                  <a:pt x="3432" y="44439"/>
                </a:cubicBezTo>
                <a:cubicBezTo>
                  <a:pt x="2792" y="42926"/>
                  <a:pt x="2618" y="41298"/>
                  <a:pt x="2967" y="39727"/>
                </a:cubicBezTo>
                <a:cubicBezTo>
                  <a:pt x="3025" y="39378"/>
                  <a:pt x="3141" y="39029"/>
                  <a:pt x="3258" y="38680"/>
                </a:cubicBezTo>
                <a:cubicBezTo>
                  <a:pt x="3316" y="38506"/>
                  <a:pt x="3374" y="38332"/>
                  <a:pt x="3432" y="38157"/>
                </a:cubicBezTo>
                <a:cubicBezTo>
                  <a:pt x="3490" y="38041"/>
                  <a:pt x="3549" y="37866"/>
                  <a:pt x="3607" y="37750"/>
                </a:cubicBezTo>
                <a:cubicBezTo>
                  <a:pt x="3723" y="37517"/>
                  <a:pt x="3839" y="37226"/>
                  <a:pt x="4014" y="36994"/>
                </a:cubicBezTo>
                <a:cubicBezTo>
                  <a:pt x="4072" y="36936"/>
                  <a:pt x="4130" y="36819"/>
                  <a:pt x="4188" y="36703"/>
                </a:cubicBezTo>
                <a:lnTo>
                  <a:pt x="4363" y="36470"/>
                </a:lnTo>
                <a:lnTo>
                  <a:pt x="4712" y="36005"/>
                </a:lnTo>
                <a:lnTo>
                  <a:pt x="14774" y="23733"/>
                </a:lnTo>
                <a:lnTo>
                  <a:pt x="30187" y="5005"/>
                </a:lnTo>
                <a:lnTo>
                  <a:pt x="30478" y="4656"/>
                </a:lnTo>
                <a:lnTo>
                  <a:pt x="30594" y="4481"/>
                </a:lnTo>
                <a:lnTo>
                  <a:pt x="30827" y="4365"/>
                </a:lnTo>
                <a:cubicBezTo>
                  <a:pt x="30943" y="4191"/>
                  <a:pt x="31117" y="4074"/>
                  <a:pt x="31292" y="3958"/>
                </a:cubicBezTo>
                <a:lnTo>
                  <a:pt x="31583" y="3725"/>
                </a:lnTo>
                <a:lnTo>
                  <a:pt x="31932" y="3551"/>
                </a:lnTo>
                <a:cubicBezTo>
                  <a:pt x="32164" y="3435"/>
                  <a:pt x="32397" y="3260"/>
                  <a:pt x="32688" y="3144"/>
                </a:cubicBezTo>
                <a:cubicBezTo>
                  <a:pt x="33211" y="2969"/>
                  <a:pt x="33851" y="2795"/>
                  <a:pt x="34433" y="2737"/>
                </a:cubicBezTo>
                <a:cubicBezTo>
                  <a:pt x="34620" y="2720"/>
                  <a:pt x="34802" y="2713"/>
                  <a:pt x="34983" y="2713"/>
                </a:cubicBezTo>
                <a:cubicBezTo>
                  <a:pt x="35418" y="2713"/>
                  <a:pt x="35841" y="2754"/>
                  <a:pt x="36294" y="2795"/>
                </a:cubicBezTo>
                <a:cubicBezTo>
                  <a:pt x="36526" y="2853"/>
                  <a:pt x="36817" y="2969"/>
                  <a:pt x="37108" y="3027"/>
                </a:cubicBezTo>
                <a:lnTo>
                  <a:pt x="37457" y="3144"/>
                </a:lnTo>
                <a:lnTo>
                  <a:pt x="37806" y="3318"/>
                </a:lnTo>
                <a:cubicBezTo>
                  <a:pt x="37980" y="3435"/>
                  <a:pt x="38155" y="3493"/>
                  <a:pt x="38388" y="3609"/>
                </a:cubicBezTo>
                <a:lnTo>
                  <a:pt x="38620" y="3784"/>
                </a:lnTo>
                <a:lnTo>
                  <a:pt x="38795" y="3900"/>
                </a:lnTo>
                <a:lnTo>
                  <a:pt x="39144" y="4132"/>
                </a:lnTo>
                <a:lnTo>
                  <a:pt x="39435" y="4481"/>
                </a:lnTo>
                <a:lnTo>
                  <a:pt x="39609" y="4598"/>
                </a:lnTo>
                <a:lnTo>
                  <a:pt x="39783" y="4830"/>
                </a:lnTo>
                <a:cubicBezTo>
                  <a:pt x="39958" y="4947"/>
                  <a:pt x="40074" y="5121"/>
                  <a:pt x="40191" y="5296"/>
                </a:cubicBezTo>
                <a:lnTo>
                  <a:pt x="40423" y="5587"/>
                </a:lnTo>
                <a:lnTo>
                  <a:pt x="40598" y="5935"/>
                </a:lnTo>
                <a:cubicBezTo>
                  <a:pt x="40772" y="6168"/>
                  <a:pt x="40889" y="6401"/>
                  <a:pt x="41005" y="6633"/>
                </a:cubicBezTo>
                <a:cubicBezTo>
                  <a:pt x="41179" y="7215"/>
                  <a:pt x="41354" y="7855"/>
                  <a:pt x="41412" y="8436"/>
                </a:cubicBezTo>
                <a:cubicBezTo>
                  <a:pt x="41470" y="9076"/>
                  <a:pt x="41470" y="9658"/>
                  <a:pt x="41354" y="10298"/>
                </a:cubicBezTo>
                <a:cubicBezTo>
                  <a:pt x="41296" y="10530"/>
                  <a:pt x="41179" y="10821"/>
                  <a:pt x="41121" y="11112"/>
                </a:cubicBezTo>
                <a:lnTo>
                  <a:pt x="41005" y="11461"/>
                </a:lnTo>
                <a:lnTo>
                  <a:pt x="40830" y="11810"/>
                </a:lnTo>
                <a:cubicBezTo>
                  <a:pt x="40772" y="11984"/>
                  <a:pt x="40656" y="12159"/>
                  <a:pt x="40540" y="12333"/>
                </a:cubicBezTo>
                <a:lnTo>
                  <a:pt x="40423" y="12566"/>
                </a:lnTo>
                <a:lnTo>
                  <a:pt x="40249" y="12740"/>
                </a:lnTo>
                <a:lnTo>
                  <a:pt x="40016" y="13089"/>
                </a:lnTo>
                <a:lnTo>
                  <a:pt x="15763" y="42635"/>
                </a:lnTo>
                <a:lnTo>
                  <a:pt x="15588" y="42868"/>
                </a:lnTo>
                <a:cubicBezTo>
                  <a:pt x="15472" y="42926"/>
                  <a:pt x="15414" y="43043"/>
                  <a:pt x="15297" y="43101"/>
                </a:cubicBezTo>
                <a:cubicBezTo>
                  <a:pt x="15239" y="43217"/>
                  <a:pt x="15123" y="43275"/>
                  <a:pt x="15006" y="43392"/>
                </a:cubicBezTo>
                <a:cubicBezTo>
                  <a:pt x="14658" y="43566"/>
                  <a:pt x="14367" y="43799"/>
                  <a:pt x="14018" y="43915"/>
                </a:cubicBezTo>
                <a:cubicBezTo>
                  <a:pt x="13611" y="44090"/>
                  <a:pt x="13203" y="44148"/>
                  <a:pt x="12796" y="44206"/>
                </a:cubicBezTo>
                <a:cubicBezTo>
                  <a:pt x="12604" y="44230"/>
                  <a:pt x="12421" y="44244"/>
                  <a:pt x="12244" y="44244"/>
                </a:cubicBezTo>
                <a:cubicBezTo>
                  <a:pt x="11994" y="44244"/>
                  <a:pt x="11755" y="44216"/>
                  <a:pt x="11517" y="44148"/>
                </a:cubicBezTo>
                <a:cubicBezTo>
                  <a:pt x="11168" y="44090"/>
                  <a:pt x="10819" y="43973"/>
                  <a:pt x="10470" y="43799"/>
                </a:cubicBezTo>
                <a:cubicBezTo>
                  <a:pt x="10354" y="43741"/>
                  <a:pt x="10179" y="43682"/>
                  <a:pt x="10063" y="43624"/>
                </a:cubicBezTo>
                <a:cubicBezTo>
                  <a:pt x="9946" y="43566"/>
                  <a:pt x="9888" y="43508"/>
                  <a:pt x="9772" y="43392"/>
                </a:cubicBezTo>
                <a:lnTo>
                  <a:pt x="9597" y="43275"/>
                </a:lnTo>
                <a:lnTo>
                  <a:pt x="9365" y="43043"/>
                </a:lnTo>
                <a:cubicBezTo>
                  <a:pt x="9248" y="42984"/>
                  <a:pt x="9190" y="42868"/>
                  <a:pt x="9132" y="42810"/>
                </a:cubicBezTo>
                <a:cubicBezTo>
                  <a:pt x="9016" y="42694"/>
                  <a:pt x="8899" y="42577"/>
                  <a:pt x="8841" y="42461"/>
                </a:cubicBezTo>
                <a:cubicBezTo>
                  <a:pt x="8609" y="42170"/>
                  <a:pt x="8434" y="41821"/>
                  <a:pt x="8260" y="41472"/>
                </a:cubicBezTo>
                <a:cubicBezTo>
                  <a:pt x="8143" y="41123"/>
                  <a:pt x="8027" y="40658"/>
                  <a:pt x="7969" y="40251"/>
                </a:cubicBezTo>
                <a:cubicBezTo>
                  <a:pt x="7969" y="39844"/>
                  <a:pt x="7969" y="39437"/>
                  <a:pt x="8027" y="38971"/>
                </a:cubicBezTo>
                <a:cubicBezTo>
                  <a:pt x="8085" y="38622"/>
                  <a:pt x="8202" y="38273"/>
                  <a:pt x="8376" y="37924"/>
                </a:cubicBezTo>
                <a:cubicBezTo>
                  <a:pt x="8434" y="37808"/>
                  <a:pt x="8492" y="37692"/>
                  <a:pt x="8609" y="37575"/>
                </a:cubicBezTo>
                <a:cubicBezTo>
                  <a:pt x="8667" y="37459"/>
                  <a:pt x="8725" y="37343"/>
                  <a:pt x="8783" y="37285"/>
                </a:cubicBezTo>
                <a:lnTo>
                  <a:pt x="8958" y="36994"/>
                </a:lnTo>
                <a:lnTo>
                  <a:pt x="27395" y="14543"/>
                </a:lnTo>
                <a:cubicBezTo>
                  <a:pt x="27860" y="13962"/>
                  <a:pt x="27802" y="13148"/>
                  <a:pt x="27221" y="12682"/>
                </a:cubicBezTo>
                <a:lnTo>
                  <a:pt x="27162" y="12682"/>
                </a:lnTo>
                <a:cubicBezTo>
                  <a:pt x="26939" y="12483"/>
                  <a:pt x="26662" y="12391"/>
                  <a:pt x="26382" y="12391"/>
                </a:cubicBezTo>
                <a:cubicBezTo>
                  <a:pt x="26007" y="12391"/>
                  <a:pt x="25626" y="12557"/>
                  <a:pt x="25359" y="12857"/>
                </a:cubicBezTo>
                <a:lnTo>
                  <a:pt x="6864" y="35307"/>
                </a:lnTo>
                <a:lnTo>
                  <a:pt x="6573" y="35714"/>
                </a:lnTo>
                <a:cubicBezTo>
                  <a:pt x="6457" y="35831"/>
                  <a:pt x="6340" y="36005"/>
                  <a:pt x="6282" y="36180"/>
                </a:cubicBezTo>
                <a:cubicBezTo>
                  <a:pt x="6166" y="36354"/>
                  <a:pt x="6050" y="36587"/>
                  <a:pt x="5933" y="36819"/>
                </a:cubicBezTo>
                <a:cubicBezTo>
                  <a:pt x="5701" y="37343"/>
                  <a:pt x="5468" y="37866"/>
                  <a:pt x="5352" y="38506"/>
                </a:cubicBezTo>
                <a:cubicBezTo>
                  <a:pt x="5235" y="39146"/>
                  <a:pt x="5235" y="39844"/>
                  <a:pt x="5293" y="40542"/>
                </a:cubicBezTo>
                <a:cubicBezTo>
                  <a:pt x="5352" y="41181"/>
                  <a:pt x="5526" y="41879"/>
                  <a:pt x="5759" y="42519"/>
                </a:cubicBezTo>
                <a:cubicBezTo>
                  <a:pt x="5991" y="43043"/>
                  <a:pt x="6282" y="43566"/>
                  <a:pt x="6689" y="44031"/>
                </a:cubicBezTo>
                <a:cubicBezTo>
                  <a:pt x="6806" y="44264"/>
                  <a:pt x="6922" y="44439"/>
                  <a:pt x="7096" y="44613"/>
                </a:cubicBezTo>
                <a:cubicBezTo>
                  <a:pt x="7213" y="44729"/>
                  <a:pt x="7329" y="44846"/>
                  <a:pt x="7504" y="44962"/>
                </a:cubicBezTo>
                <a:lnTo>
                  <a:pt x="7853" y="45311"/>
                </a:lnTo>
                <a:lnTo>
                  <a:pt x="8202" y="45602"/>
                </a:lnTo>
                <a:cubicBezTo>
                  <a:pt x="8376" y="45718"/>
                  <a:pt x="8550" y="45776"/>
                  <a:pt x="8667" y="45893"/>
                </a:cubicBezTo>
                <a:cubicBezTo>
                  <a:pt x="8899" y="46009"/>
                  <a:pt x="9074" y="46125"/>
                  <a:pt x="9307" y="46242"/>
                </a:cubicBezTo>
                <a:cubicBezTo>
                  <a:pt x="9830" y="46474"/>
                  <a:pt x="10412" y="46649"/>
                  <a:pt x="10993" y="46765"/>
                </a:cubicBezTo>
                <a:cubicBezTo>
                  <a:pt x="11504" y="46850"/>
                  <a:pt x="11984" y="46904"/>
                  <a:pt x="12478" y="46904"/>
                </a:cubicBezTo>
                <a:cubicBezTo>
                  <a:pt x="12659" y="46904"/>
                  <a:pt x="12842" y="46897"/>
                  <a:pt x="13029" y="46881"/>
                </a:cubicBezTo>
                <a:cubicBezTo>
                  <a:pt x="13727" y="46823"/>
                  <a:pt x="14367" y="46649"/>
                  <a:pt x="15006" y="46416"/>
                </a:cubicBezTo>
                <a:cubicBezTo>
                  <a:pt x="15588" y="46183"/>
                  <a:pt x="16112" y="45893"/>
                  <a:pt x="16577" y="45544"/>
                </a:cubicBezTo>
                <a:cubicBezTo>
                  <a:pt x="16751" y="45369"/>
                  <a:pt x="16926" y="45253"/>
                  <a:pt x="17100" y="45078"/>
                </a:cubicBezTo>
                <a:cubicBezTo>
                  <a:pt x="17275" y="44962"/>
                  <a:pt x="17391" y="44846"/>
                  <a:pt x="17507" y="44671"/>
                </a:cubicBezTo>
                <a:lnTo>
                  <a:pt x="17856" y="44322"/>
                </a:lnTo>
                <a:lnTo>
                  <a:pt x="42110" y="14834"/>
                </a:lnTo>
                <a:lnTo>
                  <a:pt x="42459" y="14311"/>
                </a:lnTo>
                <a:lnTo>
                  <a:pt x="42633" y="14078"/>
                </a:lnTo>
                <a:lnTo>
                  <a:pt x="42866" y="13729"/>
                </a:lnTo>
                <a:cubicBezTo>
                  <a:pt x="42982" y="13497"/>
                  <a:pt x="43157" y="13206"/>
                  <a:pt x="43273" y="12915"/>
                </a:cubicBezTo>
                <a:cubicBezTo>
                  <a:pt x="43331" y="12799"/>
                  <a:pt x="43390" y="12624"/>
                  <a:pt x="43506" y="12450"/>
                </a:cubicBezTo>
                <a:lnTo>
                  <a:pt x="43680" y="11926"/>
                </a:lnTo>
                <a:cubicBezTo>
                  <a:pt x="43797" y="11577"/>
                  <a:pt x="43855" y="11228"/>
                  <a:pt x="43971" y="10763"/>
                </a:cubicBezTo>
                <a:cubicBezTo>
                  <a:pt x="44146" y="9890"/>
                  <a:pt x="44204" y="9018"/>
                  <a:pt x="44087" y="8204"/>
                </a:cubicBezTo>
                <a:cubicBezTo>
                  <a:pt x="44029" y="7331"/>
                  <a:pt x="43797" y="6459"/>
                  <a:pt x="43506" y="5645"/>
                </a:cubicBezTo>
                <a:cubicBezTo>
                  <a:pt x="43331" y="5296"/>
                  <a:pt x="43157" y="4947"/>
                  <a:pt x="42924" y="4598"/>
                </a:cubicBezTo>
                <a:lnTo>
                  <a:pt x="42692" y="4074"/>
                </a:lnTo>
                <a:cubicBezTo>
                  <a:pt x="42575" y="3958"/>
                  <a:pt x="42459" y="3784"/>
                  <a:pt x="42343" y="3667"/>
                </a:cubicBezTo>
                <a:cubicBezTo>
                  <a:pt x="42168" y="3435"/>
                  <a:pt x="41994" y="3202"/>
                  <a:pt x="41761" y="2969"/>
                </a:cubicBezTo>
                <a:lnTo>
                  <a:pt x="41587" y="2678"/>
                </a:lnTo>
                <a:lnTo>
                  <a:pt x="41354" y="2446"/>
                </a:lnTo>
                <a:lnTo>
                  <a:pt x="40830" y="2039"/>
                </a:lnTo>
                <a:lnTo>
                  <a:pt x="40365" y="1690"/>
                </a:lnTo>
                <a:lnTo>
                  <a:pt x="40132" y="1515"/>
                </a:lnTo>
                <a:lnTo>
                  <a:pt x="39783" y="1283"/>
                </a:lnTo>
                <a:cubicBezTo>
                  <a:pt x="39493" y="1166"/>
                  <a:pt x="39260" y="992"/>
                  <a:pt x="38969" y="875"/>
                </a:cubicBezTo>
                <a:lnTo>
                  <a:pt x="38504" y="643"/>
                </a:lnTo>
                <a:lnTo>
                  <a:pt x="37980" y="468"/>
                </a:lnTo>
                <a:cubicBezTo>
                  <a:pt x="37632" y="352"/>
                  <a:pt x="37224" y="294"/>
                  <a:pt x="36817" y="177"/>
                </a:cubicBezTo>
                <a:cubicBezTo>
                  <a:pt x="36254" y="65"/>
                  <a:pt x="35690" y="1"/>
                  <a:pt x="351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783F04">
                <a:alpha val="5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8" name="Google Shape;8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288" y="2907286"/>
            <a:ext cx="895675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72;p34"/>
          <p:cNvSpPr txBox="1">
            <a:spLocks noGrp="1"/>
          </p:cNvSpPr>
          <p:nvPr>
            <p:ph type="body" idx="1"/>
          </p:nvPr>
        </p:nvSpPr>
        <p:spPr>
          <a:xfrm flipH="1">
            <a:off x="1258888" y="1087438"/>
            <a:ext cx="6838950" cy="335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GB" b="1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Home learning is shared via email weekly every Friday and includes the following tasks: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Creative task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Phonics sounds of the week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Words of the week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Spellings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Maths focus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Phonics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Home reader - read everyday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err="1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Mathletics</a:t>
            </a:r>
            <a:endParaRPr lang="en-GB" dirty="0" smtClean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dirty="0" smtClean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Please speak to your child’s class teacher if you need support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or further advice</a:t>
            </a:r>
            <a:r>
              <a:rPr lang="en-GB" dirty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. </a:t>
            </a:r>
            <a:endParaRPr lang="en-GB" dirty="0" smtClean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dirty="0">
              <a:solidFill>
                <a:srgbClr val="000000"/>
              </a:solidFill>
              <a:latin typeface="Chelsea Marke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800" dirty="0" smtClean="0">
                <a:solidFill>
                  <a:srgbClr val="000000"/>
                </a:solidFill>
                <a:latin typeface="Chelsea Market" panose="020B0604020202020204" charset="0"/>
                <a:ea typeface="Arial"/>
                <a:cs typeface="Arial"/>
                <a:sym typeface="Arial"/>
              </a:rPr>
              <a:t>Creative task due in every Monday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buFont typeface="Signika Negative Light"/>
              <a:buNone/>
            </a:pPr>
            <a:endParaRPr lang="en-GB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Mathletics Students - Apps on Google Pl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3" b="27607"/>
          <a:stretch/>
        </p:blipFill>
        <p:spPr bwMode="auto">
          <a:xfrm>
            <a:off x="5940152" y="1779662"/>
            <a:ext cx="1521247" cy="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22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5976" y="2147462"/>
            <a:ext cx="1109750" cy="78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6"/>
          <p:cNvSpPr txBox="1">
            <a:spLocks noGrp="1"/>
          </p:cNvSpPr>
          <p:nvPr>
            <p:ph type="title" idx="15"/>
          </p:nvPr>
        </p:nvSpPr>
        <p:spPr>
          <a:xfrm>
            <a:off x="2148325" y="522750"/>
            <a:ext cx="52050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SCHOOL UNIFORM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924" name="Google Shape;924;p46"/>
          <p:cNvSpPr txBox="1">
            <a:spLocks noGrp="1"/>
          </p:cNvSpPr>
          <p:nvPr>
            <p:ph type="ctrTitle" idx="2"/>
          </p:nvPr>
        </p:nvSpPr>
        <p:spPr>
          <a:xfrm flipH="1">
            <a:off x="3927573" y="1027275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T-shirt/Shirt </a:t>
            </a:r>
            <a:endParaRPr/>
          </a:p>
        </p:txBody>
      </p:sp>
      <p:sp>
        <p:nvSpPr>
          <p:cNvPr id="925" name="Google Shape;925;p46"/>
          <p:cNvSpPr txBox="1">
            <a:spLocks noGrp="1"/>
          </p:cNvSpPr>
          <p:nvPr>
            <p:ph type="ctrTitle" idx="4"/>
          </p:nvPr>
        </p:nvSpPr>
        <p:spPr>
          <a:xfrm flipH="1">
            <a:off x="6790632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Trousers</a:t>
            </a:r>
            <a:endParaRPr/>
          </a:p>
        </p:txBody>
      </p:sp>
      <p:sp>
        <p:nvSpPr>
          <p:cNvPr id="926" name="Google Shape;926;p46"/>
          <p:cNvSpPr txBox="1">
            <a:spLocks noGrp="1"/>
          </p:cNvSpPr>
          <p:nvPr>
            <p:ph type="ctrTitle" idx="6"/>
          </p:nvPr>
        </p:nvSpPr>
        <p:spPr>
          <a:xfrm flipH="1">
            <a:off x="1601586" y="269574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Dress/Skirt</a:t>
            </a:r>
            <a:endParaRPr/>
          </a:p>
        </p:txBody>
      </p:sp>
      <p:sp>
        <p:nvSpPr>
          <p:cNvPr id="927" name="Google Shape;927;p46"/>
          <p:cNvSpPr txBox="1">
            <a:spLocks noGrp="1"/>
          </p:cNvSpPr>
          <p:nvPr>
            <p:ph type="ctrTitle" idx="8"/>
          </p:nvPr>
        </p:nvSpPr>
        <p:spPr>
          <a:xfrm flipH="1">
            <a:off x="4206734" y="260022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Shoes</a:t>
            </a:r>
            <a:endParaRPr/>
          </a:p>
        </p:txBody>
      </p:sp>
      <p:sp>
        <p:nvSpPr>
          <p:cNvPr id="928" name="Google Shape;928;p46"/>
          <p:cNvSpPr txBox="1">
            <a:spLocks noGrp="1"/>
          </p:cNvSpPr>
          <p:nvPr>
            <p:ph type="ctrTitle" idx="13"/>
          </p:nvPr>
        </p:nvSpPr>
        <p:spPr>
          <a:xfrm flipH="1">
            <a:off x="6333798" y="2695750"/>
            <a:ext cx="207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Dress/Shorts</a:t>
            </a:r>
            <a:endParaRPr/>
          </a:p>
        </p:txBody>
      </p:sp>
      <p:sp>
        <p:nvSpPr>
          <p:cNvPr id="929" name="Google Shape;929;p46"/>
          <p:cNvSpPr txBox="1">
            <a:spLocks noGrp="1"/>
          </p:cNvSpPr>
          <p:nvPr>
            <p:ph type="ctrTitle"/>
          </p:nvPr>
        </p:nvSpPr>
        <p:spPr>
          <a:xfrm flipH="1">
            <a:off x="1445736" y="102727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Jumper </a:t>
            </a:r>
            <a:endParaRPr/>
          </a:p>
        </p:txBody>
      </p:sp>
      <p:pic>
        <p:nvPicPr>
          <p:cNvPr id="930" name="Google Shape;9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9100" y="1605093"/>
            <a:ext cx="736900" cy="9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5043" y="1584730"/>
            <a:ext cx="814850" cy="9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775" y="3211724"/>
            <a:ext cx="901550" cy="116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2898" y="3330223"/>
            <a:ext cx="814850" cy="82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5225" y="1512276"/>
            <a:ext cx="562700" cy="88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5600" y="1584726"/>
            <a:ext cx="687746" cy="8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450" y="1637942"/>
            <a:ext cx="687750" cy="88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60901" y="3398450"/>
            <a:ext cx="736900" cy="97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45592" y="3398442"/>
            <a:ext cx="687750" cy="86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58482" y="3273547"/>
            <a:ext cx="687750" cy="68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29250" y="3235675"/>
            <a:ext cx="814850" cy="1018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92803" y="1718275"/>
            <a:ext cx="687751" cy="85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612</Words>
  <Application>Microsoft Office PowerPoint</Application>
  <PresentationFormat>On-screen Show (16:9)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Wingdings</vt:lpstr>
      <vt:lpstr>Archivo</vt:lpstr>
      <vt:lpstr>Paytone One</vt:lpstr>
      <vt:lpstr>Chelsea Market</vt:lpstr>
      <vt:lpstr>Amatic SC</vt:lpstr>
      <vt:lpstr>Signika Negative</vt:lpstr>
      <vt:lpstr>Fira Sans Extra Condensed Medium</vt:lpstr>
      <vt:lpstr>Raleway Thin</vt:lpstr>
      <vt:lpstr>Symbol</vt:lpstr>
      <vt:lpstr>Roboto Condensed Light</vt:lpstr>
      <vt:lpstr>Signika Negative Light</vt:lpstr>
      <vt:lpstr>Comic Sans MS</vt:lpstr>
      <vt:lpstr>Nunito Light</vt:lpstr>
      <vt:lpstr>Distance Learning by Slidesgo</vt:lpstr>
      <vt:lpstr>Tottenhall Infant School </vt:lpstr>
      <vt:lpstr>Contents</vt:lpstr>
      <vt:lpstr>Phonics</vt:lpstr>
      <vt:lpstr>Reading Practice</vt:lpstr>
      <vt:lpstr>Writing</vt:lpstr>
      <vt:lpstr>Spring 1</vt:lpstr>
      <vt:lpstr>Spring 2</vt:lpstr>
      <vt:lpstr>Home Learning</vt:lpstr>
      <vt:lpstr>SCHOOL UNIFORM</vt:lpstr>
      <vt:lpstr>PE</vt:lpstr>
      <vt:lpstr>Useful Websites</vt:lpstr>
      <vt:lpstr>Final Note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Tottenhall Infant School</dc:title>
  <dc:creator>Zaheen Younis</dc:creator>
  <cp:lastModifiedBy>Zaheen Younis</cp:lastModifiedBy>
  <cp:revision>72</cp:revision>
  <cp:lastPrinted>2021-05-06T15:49:22Z</cp:lastPrinted>
  <dcterms:modified xsi:type="dcterms:W3CDTF">2024-01-15T13:22:31Z</dcterms:modified>
</cp:coreProperties>
</file>